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Lst>
  <p:sldSz cy="38531800" cx="21674125"/>
  <p:notesSz cx="6858000" cy="9144000"/>
  <p:embeddedFontLst>
    <p:embeddedFont>
      <p:font typeface="Play"/>
      <p:regular r:id="rId6"/>
      <p:bold r:id="rId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 roundtripDataSignature="AMtx7mhWRrT8jWD6oFtdsACCkmmFQ/EJB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font" Target="fonts/Play-regular.fntdata"/><Relationship Id="rId7" Type="http://schemas.openxmlformats.org/officeDocument/2006/relationships/font" Target="fonts/Play-bold.fntdata"/><Relationship Id="rId8"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2560638" y="1143000"/>
            <a:ext cx="17367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pt-BR"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p1:notes"/>
          <p:cNvSpPr/>
          <p:nvPr>
            <p:ph idx="2" type="sldImg"/>
          </p:nvPr>
        </p:nvSpPr>
        <p:spPr>
          <a:xfrm>
            <a:off x="2560638" y="1143000"/>
            <a:ext cx="17367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as Partes de Conteúdo" type="twoObj">
  <p:cSld name="TWO_OBJECTS">
    <p:spTree>
      <p:nvGrpSpPr>
        <p:cNvPr id="15" name="Shape 15"/>
        <p:cNvGrpSpPr/>
        <p:nvPr/>
      </p:nvGrpSpPr>
      <p:grpSpPr>
        <a:xfrm>
          <a:off x="0" y="0"/>
          <a:ext cx="0" cy="0"/>
          <a:chOff x="0" y="0"/>
          <a:chExt cx="0" cy="0"/>
        </a:xfrm>
      </p:grpSpPr>
      <p:sp>
        <p:nvSpPr>
          <p:cNvPr id="16" name="Google Shape;16;p3"/>
          <p:cNvSpPr txBox="1"/>
          <p:nvPr>
            <p:ph type="title"/>
          </p:nvPr>
        </p:nvSpPr>
        <p:spPr>
          <a:xfrm>
            <a:off x="1490097" y="5981236"/>
            <a:ext cx="18693944" cy="39531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body"/>
          </p:nvPr>
        </p:nvSpPr>
        <p:spPr>
          <a:xfrm>
            <a:off x="1490097" y="10257308"/>
            <a:ext cx="9211509" cy="2444807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2370"/>
              </a:spcBef>
              <a:spcAft>
                <a:spcPts val="0"/>
              </a:spcAft>
              <a:buClr>
                <a:schemeClr val="dk1"/>
              </a:buClr>
              <a:buSzPts val="1800"/>
              <a:buChar char="•"/>
              <a:defRPr/>
            </a:lvl1pPr>
            <a:lvl2pPr indent="-342900" lvl="1" marL="914400" algn="l">
              <a:lnSpc>
                <a:spcPct val="90000"/>
              </a:lnSpc>
              <a:spcBef>
                <a:spcPts val="1185"/>
              </a:spcBef>
              <a:spcAft>
                <a:spcPts val="0"/>
              </a:spcAft>
              <a:buClr>
                <a:schemeClr val="dk1"/>
              </a:buClr>
              <a:buSzPts val="1800"/>
              <a:buChar char="•"/>
              <a:defRPr/>
            </a:lvl2pPr>
            <a:lvl3pPr indent="-342900" lvl="2" marL="1371600" algn="l">
              <a:lnSpc>
                <a:spcPct val="90000"/>
              </a:lnSpc>
              <a:spcBef>
                <a:spcPts val="1185"/>
              </a:spcBef>
              <a:spcAft>
                <a:spcPts val="0"/>
              </a:spcAft>
              <a:buClr>
                <a:schemeClr val="dk1"/>
              </a:buClr>
              <a:buSzPts val="1800"/>
              <a:buChar char="•"/>
              <a:defRPr/>
            </a:lvl3pPr>
            <a:lvl4pPr indent="-342900" lvl="3" marL="1828800" algn="l">
              <a:lnSpc>
                <a:spcPct val="90000"/>
              </a:lnSpc>
              <a:spcBef>
                <a:spcPts val="1185"/>
              </a:spcBef>
              <a:spcAft>
                <a:spcPts val="0"/>
              </a:spcAft>
              <a:buClr>
                <a:schemeClr val="dk1"/>
              </a:buClr>
              <a:buSzPts val="1800"/>
              <a:buChar char="•"/>
              <a:defRPr/>
            </a:lvl4pPr>
            <a:lvl5pPr indent="-342900" lvl="4" marL="2286000" algn="l">
              <a:lnSpc>
                <a:spcPct val="90000"/>
              </a:lnSpc>
              <a:spcBef>
                <a:spcPts val="1185"/>
              </a:spcBef>
              <a:spcAft>
                <a:spcPts val="0"/>
              </a:spcAft>
              <a:buClr>
                <a:schemeClr val="dk1"/>
              </a:buClr>
              <a:buSzPts val="1800"/>
              <a:buChar char="•"/>
              <a:defRPr/>
            </a:lvl5pPr>
            <a:lvl6pPr indent="-342900" lvl="5" marL="2743200" algn="l">
              <a:lnSpc>
                <a:spcPct val="90000"/>
              </a:lnSpc>
              <a:spcBef>
                <a:spcPts val="1185"/>
              </a:spcBef>
              <a:spcAft>
                <a:spcPts val="0"/>
              </a:spcAft>
              <a:buClr>
                <a:schemeClr val="dk1"/>
              </a:buClr>
              <a:buSzPts val="1800"/>
              <a:buChar char="•"/>
              <a:defRPr/>
            </a:lvl6pPr>
            <a:lvl7pPr indent="-342900" lvl="6" marL="3200400" algn="l">
              <a:lnSpc>
                <a:spcPct val="90000"/>
              </a:lnSpc>
              <a:spcBef>
                <a:spcPts val="1185"/>
              </a:spcBef>
              <a:spcAft>
                <a:spcPts val="0"/>
              </a:spcAft>
              <a:buClr>
                <a:schemeClr val="dk1"/>
              </a:buClr>
              <a:buSzPts val="1800"/>
              <a:buChar char="•"/>
              <a:defRPr/>
            </a:lvl7pPr>
            <a:lvl8pPr indent="-342900" lvl="7" marL="3657600" algn="l">
              <a:lnSpc>
                <a:spcPct val="90000"/>
              </a:lnSpc>
              <a:spcBef>
                <a:spcPts val="1185"/>
              </a:spcBef>
              <a:spcAft>
                <a:spcPts val="0"/>
              </a:spcAft>
              <a:buClr>
                <a:schemeClr val="dk1"/>
              </a:buClr>
              <a:buSzPts val="1800"/>
              <a:buChar char="•"/>
              <a:defRPr/>
            </a:lvl8pPr>
            <a:lvl9pPr indent="-342900" lvl="8" marL="4114800" algn="l">
              <a:lnSpc>
                <a:spcPct val="90000"/>
              </a:lnSpc>
              <a:spcBef>
                <a:spcPts val="1185"/>
              </a:spcBef>
              <a:spcAft>
                <a:spcPts val="0"/>
              </a:spcAft>
              <a:buClr>
                <a:schemeClr val="dk1"/>
              </a:buClr>
              <a:buSzPts val="1800"/>
              <a:buChar char="•"/>
              <a:defRPr/>
            </a:lvl9pPr>
          </a:lstStyle>
          <a:p/>
        </p:txBody>
      </p:sp>
      <p:sp>
        <p:nvSpPr>
          <p:cNvPr id="18" name="Google Shape;18;p3"/>
          <p:cNvSpPr txBox="1"/>
          <p:nvPr>
            <p:ph idx="2" type="body"/>
          </p:nvPr>
        </p:nvSpPr>
        <p:spPr>
          <a:xfrm>
            <a:off x="10972532" y="10257308"/>
            <a:ext cx="9211509" cy="2444807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2370"/>
              </a:spcBef>
              <a:spcAft>
                <a:spcPts val="0"/>
              </a:spcAft>
              <a:buClr>
                <a:schemeClr val="dk1"/>
              </a:buClr>
              <a:buSzPts val="1800"/>
              <a:buChar char="•"/>
              <a:defRPr/>
            </a:lvl1pPr>
            <a:lvl2pPr indent="-342900" lvl="1" marL="914400" algn="l">
              <a:lnSpc>
                <a:spcPct val="90000"/>
              </a:lnSpc>
              <a:spcBef>
                <a:spcPts val="1185"/>
              </a:spcBef>
              <a:spcAft>
                <a:spcPts val="0"/>
              </a:spcAft>
              <a:buClr>
                <a:schemeClr val="dk1"/>
              </a:buClr>
              <a:buSzPts val="1800"/>
              <a:buChar char="•"/>
              <a:defRPr/>
            </a:lvl2pPr>
            <a:lvl3pPr indent="-342900" lvl="2" marL="1371600" algn="l">
              <a:lnSpc>
                <a:spcPct val="90000"/>
              </a:lnSpc>
              <a:spcBef>
                <a:spcPts val="1185"/>
              </a:spcBef>
              <a:spcAft>
                <a:spcPts val="0"/>
              </a:spcAft>
              <a:buClr>
                <a:schemeClr val="dk1"/>
              </a:buClr>
              <a:buSzPts val="1800"/>
              <a:buChar char="•"/>
              <a:defRPr/>
            </a:lvl3pPr>
            <a:lvl4pPr indent="-342900" lvl="3" marL="1828800" algn="l">
              <a:lnSpc>
                <a:spcPct val="90000"/>
              </a:lnSpc>
              <a:spcBef>
                <a:spcPts val="1185"/>
              </a:spcBef>
              <a:spcAft>
                <a:spcPts val="0"/>
              </a:spcAft>
              <a:buClr>
                <a:schemeClr val="dk1"/>
              </a:buClr>
              <a:buSzPts val="1800"/>
              <a:buChar char="•"/>
              <a:defRPr/>
            </a:lvl4pPr>
            <a:lvl5pPr indent="-342900" lvl="4" marL="2286000" algn="l">
              <a:lnSpc>
                <a:spcPct val="90000"/>
              </a:lnSpc>
              <a:spcBef>
                <a:spcPts val="1185"/>
              </a:spcBef>
              <a:spcAft>
                <a:spcPts val="0"/>
              </a:spcAft>
              <a:buClr>
                <a:schemeClr val="dk1"/>
              </a:buClr>
              <a:buSzPts val="1800"/>
              <a:buChar char="•"/>
              <a:defRPr/>
            </a:lvl5pPr>
            <a:lvl6pPr indent="-342900" lvl="5" marL="2743200" algn="l">
              <a:lnSpc>
                <a:spcPct val="90000"/>
              </a:lnSpc>
              <a:spcBef>
                <a:spcPts val="1185"/>
              </a:spcBef>
              <a:spcAft>
                <a:spcPts val="0"/>
              </a:spcAft>
              <a:buClr>
                <a:schemeClr val="dk1"/>
              </a:buClr>
              <a:buSzPts val="1800"/>
              <a:buChar char="•"/>
              <a:defRPr/>
            </a:lvl6pPr>
            <a:lvl7pPr indent="-342900" lvl="6" marL="3200400" algn="l">
              <a:lnSpc>
                <a:spcPct val="90000"/>
              </a:lnSpc>
              <a:spcBef>
                <a:spcPts val="1185"/>
              </a:spcBef>
              <a:spcAft>
                <a:spcPts val="0"/>
              </a:spcAft>
              <a:buClr>
                <a:schemeClr val="dk1"/>
              </a:buClr>
              <a:buSzPts val="1800"/>
              <a:buChar char="•"/>
              <a:defRPr/>
            </a:lvl7pPr>
            <a:lvl8pPr indent="-342900" lvl="7" marL="3657600" algn="l">
              <a:lnSpc>
                <a:spcPct val="90000"/>
              </a:lnSpc>
              <a:spcBef>
                <a:spcPts val="1185"/>
              </a:spcBef>
              <a:spcAft>
                <a:spcPts val="0"/>
              </a:spcAft>
              <a:buClr>
                <a:schemeClr val="dk1"/>
              </a:buClr>
              <a:buSzPts val="1800"/>
              <a:buChar char="•"/>
              <a:defRPr/>
            </a:lvl8pPr>
            <a:lvl9pPr indent="-342900" lvl="8" marL="4114800" algn="l">
              <a:lnSpc>
                <a:spcPct val="90000"/>
              </a:lnSpc>
              <a:spcBef>
                <a:spcPts val="1185"/>
              </a:spcBef>
              <a:spcAft>
                <a:spcPts val="0"/>
              </a:spcAft>
              <a:buClr>
                <a:schemeClr val="dk1"/>
              </a:buClr>
              <a:buSzPts val="1800"/>
              <a:buChar char="•"/>
              <a:defRPr/>
            </a:lvl9pPr>
          </a:lstStyle>
          <a:p/>
        </p:txBody>
      </p:sp>
      <p:pic>
        <p:nvPicPr>
          <p:cNvPr id="19" name="Google Shape;19;p3"/>
          <p:cNvPicPr preferRelativeResize="0"/>
          <p:nvPr/>
        </p:nvPicPr>
        <p:blipFill>
          <a:blip r:embed="rId2">
            <a:alphaModFix/>
          </a:blip>
          <a:stretch>
            <a:fillRect/>
          </a:stretch>
        </p:blipFill>
        <p:spPr>
          <a:xfrm>
            <a:off x="0" y="-52282"/>
            <a:ext cx="21674124" cy="24746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l" type="vertTx">
  <p:cSld name="VERTICAL_TEXT">
    <p:spTree>
      <p:nvGrpSpPr>
        <p:cNvPr id="70" name="Shape 70"/>
        <p:cNvGrpSpPr/>
        <p:nvPr/>
      </p:nvGrpSpPr>
      <p:grpSpPr>
        <a:xfrm>
          <a:off x="0" y="0"/>
          <a:ext cx="0" cy="0"/>
          <a:chOff x="0" y="0"/>
          <a:chExt cx="0" cy="0"/>
        </a:xfrm>
      </p:grpSpPr>
      <p:sp>
        <p:nvSpPr>
          <p:cNvPr id="71" name="Google Shape;71;p12"/>
          <p:cNvSpPr txBox="1"/>
          <p:nvPr>
            <p:ph type="title"/>
          </p:nvPr>
        </p:nvSpPr>
        <p:spPr>
          <a:xfrm>
            <a:off x="1490097" y="2051470"/>
            <a:ext cx="18693944" cy="7447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2"/>
          <p:cNvSpPr txBox="1"/>
          <p:nvPr>
            <p:ph idx="1" type="body"/>
          </p:nvPr>
        </p:nvSpPr>
        <p:spPr>
          <a:xfrm rot="5400000">
            <a:off x="-1386967" y="13134373"/>
            <a:ext cx="24448073" cy="186939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2370"/>
              </a:spcBef>
              <a:spcAft>
                <a:spcPts val="0"/>
              </a:spcAft>
              <a:buClr>
                <a:schemeClr val="dk1"/>
              </a:buClr>
              <a:buSzPts val="1800"/>
              <a:buChar char="•"/>
              <a:defRPr/>
            </a:lvl1pPr>
            <a:lvl2pPr indent="-342900" lvl="1" marL="914400" algn="l">
              <a:lnSpc>
                <a:spcPct val="90000"/>
              </a:lnSpc>
              <a:spcBef>
                <a:spcPts val="1185"/>
              </a:spcBef>
              <a:spcAft>
                <a:spcPts val="0"/>
              </a:spcAft>
              <a:buClr>
                <a:schemeClr val="dk1"/>
              </a:buClr>
              <a:buSzPts val="1800"/>
              <a:buChar char="•"/>
              <a:defRPr/>
            </a:lvl2pPr>
            <a:lvl3pPr indent="-342900" lvl="2" marL="1371600" algn="l">
              <a:lnSpc>
                <a:spcPct val="90000"/>
              </a:lnSpc>
              <a:spcBef>
                <a:spcPts val="1185"/>
              </a:spcBef>
              <a:spcAft>
                <a:spcPts val="0"/>
              </a:spcAft>
              <a:buClr>
                <a:schemeClr val="dk1"/>
              </a:buClr>
              <a:buSzPts val="1800"/>
              <a:buChar char="•"/>
              <a:defRPr/>
            </a:lvl3pPr>
            <a:lvl4pPr indent="-342900" lvl="3" marL="1828800" algn="l">
              <a:lnSpc>
                <a:spcPct val="90000"/>
              </a:lnSpc>
              <a:spcBef>
                <a:spcPts val="1185"/>
              </a:spcBef>
              <a:spcAft>
                <a:spcPts val="0"/>
              </a:spcAft>
              <a:buClr>
                <a:schemeClr val="dk1"/>
              </a:buClr>
              <a:buSzPts val="1800"/>
              <a:buChar char="•"/>
              <a:defRPr/>
            </a:lvl4pPr>
            <a:lvl5pPr indent="-342900" lvl="4" marL="2286000" algn="l">
              <a:lnSpc>
                <a:spcPct val="90000"/>
              </a:lnSpc>
              <a:spcBef>
                <a:spcPts val="1185"/>
              </a:spcBef>
              <a:spcAft>
                <a:spcPts val="0"/>
              </a:spcAft>
              <a:buClr>
                <a:schemeClr val="dk1"/>
              </a:buClr>
              <a:buSzPts val="1800"/>
              <a:buChar char="•"/>
              <a:defRPr/>
            </a:lvl5pPr>
            <a:lvl6pPr indent="-342900" lvl="5" marL="2743200" algn="l">
              <a:lnSpc>
                <a:spcPct val="90000"/>
              </a:lnSpc>
              <a:spcBef>
                <a:spcPts val="1185"/>
              </a:spcBef>
              <a:spcAft>
                <a:spcPts val="0"/>
              </a:spcAft>
              <a:buClr>
                <a:schemeClr val="dk1"/>
              </a:buClr>
              <a:buSzPts val="1800"/>
              <a:buChar char="•"/>
              <a:defRPr/>
            </a:lvl6pPr>
            <a:lvl7pPr indent="-342900" lvl="6" marL="3200400" algn="l">
              <a:lnSpc>
                <a:spcPct val="90000"/>
              </a:lnSpc>
              <a:spcBef>
                <a:spcPts val="1185"/>
              </a:spcBef>
              <a:spcAft>
                <a:spcPts val="0"/>
              </a:spcAft>
              <a:buClr>
                <a:schemeClr val="dk1"/>
              </a:buClr>
              <a:buSzPts val="1800"/>
              <a:buChar char="•"/>
              <a:defRPr/>
            </a:lvl7pPr>
            <a:lvl8pPr indent="-342900" lvl="7" marL="3657600" algn="l">
              <a:lnSpc>
                <a:spcPct val="90000"/>
              </a:lnSpc>
              <a:spcBef>
                <a:spcPts val="1185"/>
              </a:spcBef>
              <a:spcAft>
                <a:spcPts val="0"/>
              </a:spcAft>
              <a:buClr>
                <a:schemeClr val="dk1"/>
              </a:buClr>
              <a:buSzPts val="1800"/>
              <a:buChar char="•"/>
              <a:defRPr/>
            </a:lvl8pPr>
            <a:lvl9pPr indent="-342900" lvl="8" marL="4114800" algn="l">
              <a:lnSpc>
                <a:spcPct val="90000"/>
              </a:lnSpc>
              <a:spcBef>
                <a:spcPts val="1185"/>
              </a:spcBef>
              <a:spcAft>
                <a:spcPts val="0"/>
              </a:spcAft>
              <a:buClr>
                <a:schemeClr val="dk1"/>
              </a:buClr>
              <a:buSzPts val="1800"/>
              <a:buChar char="•"/>
              <a:defRPr/>
            </a:lvl9pPr>
          </a:lstStyle>
          <a:p/>
        </p:txBody>
      </p:sp>
      <p:sp>
        <p:nvSpPr>
          <p:cNvPr id="73" name="Google Shape;73;p12"/>
          <p:cNvSpPr txBox="1"/>
          <p:nvPr>
            <p:ph idx="10" type="dt"/>
          </p:nvPr>
        </p:nvSpPr>
        <p:spPr>
          <a:xfrm>
            <a:off x="1490097" y="35713278"/>
            <a:ext cx="4876681" cy="2051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2"/>
          <p:cNvSpPr txBox="1"/>
          <p:nvPr>
            <p:ph idx="11" type="ftr"/>
          </p:nvPr>
        </p:nvSpPr>
        <p:spPr>
          <a:xfrm>
            <a:off x="7179558" y="35713278"/>
            <a:ext cx="7315022" cy="20514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2"/>
          <p:cNvSpPr txBox="1"/>
          <p:nvPr>
            <p:ph idx="12" type="sldNum"/>
          </p:nvPr>
        </p:nvSpPr>
        <p:spPr>
          <a:xfrm>
            <a:off x="15307360" y="35713278"/>
            <a:ext cx="4876681" cy="20514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o e Título Vertical" type="vertTitleAndTx">
  <p:cSld name="VERTICAL_TITLE_AND_VERTICAL_TEXT">
    <p:spTree>
      <p:nvGrpSpPr>
        <p:cNvPr id="76" name="Shape 76"/>
        <p:cNvGrpSpPr/>
        <p:nvPr/>
      </p:nvGrpSpPr>
      <p:grpSpPr>
        <a:xfrm>
          <a:off x="0" y="0"/>
          <a:ext cx="0" cy="0"/>
          <a:chOff x="0" y="0"/>
          <a:chExt cx="0" cy="0"/>
        </a:xfrm>
      </p:grpSpPr>
      <p:sp>
        <p:nvSpPr>
          <p:cNvPr id="77" name="Google Shape;77;p13"/>
          <p:cNvSpPr txBox="1"/>
          <p:nvPr>
            <p:ph type="title"/>
          </p:nvPr>
        </p:nvSpPr>
        <p:spPr>
          <a:xfrm rot="5400000">
            <a:off x="1520339" y="16041679"/>
            <a:ext cx="32653919" cy="467348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3"/>
          <p:cNvSpPr txBox="1"/>
          <p:nvPr>
            <p:ph idx="1" type="body"/>
          </p:nvPr>
        </p:nvSpPr>
        <p:spPr>
          <a:xfrm rot="5400000">
            <a:off x="-7962096" y="11503656"/>
            <a:ext cx="32653919" cy="1374953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2370"/>
              </a:spcBef>
              <a:spcAft>
                <a:spcPts val="0"/>
              </a:spcAft>
              <a:buClr>
                <a:schemeClr val="dk1"/>
              </a:buClr>
              <a:buSzPts val="1800"/>
              <a:buChar char="•"/>
              <a:defRPr/>
            </a:lvl1pPr>
            <a:lvl2pPr indent="-342900" lvl="1" marL="914400" algn="l">
              <a:lnSpc>
                <a:spcPct val="90000"/>
              </a:lnSpc>
              <a:spcBef>
                <a:spcPts val="1185"/>
              </a:spcBef>
              <a:spcAft>
                <a:spcPts val="0"/>
              </a:spcAft>
              <a:buClr>
                <a:schemeClr val="dk1"/>
              </a:buClr>
              <a:buSzPts val="1800"/>
              <a:buChar char="•"/>
              <a:defRPr/>
            </a:lvl2pPr>
            <a:lvl3pPr indent="-342900" lvl="2" marL="1371600" algn="l">
              <a:lnSpc>
                <a:spcPct val="90000"/>
              </a:lnSpc>
              <a:spcBef>
                <a:spcPts val="1185"/>
              </a:spcBef>
              <a:spcAft>
                <a:spcPts val="0"/>
              </a:spcAft>
              <a:buClr>
                <a:schemeClr val="dk1"/>
              </a:buClr>
              <a:buSzPts val="1800"/>
              <a:buChar char="•"/>
              <a:defRPr/>
            </a:lvl3pPr>
            <a:lvl4pPr indent="-342900" lvl="3" marL="1828800" algn="l">
              <a:lnSpc>
                <a:spcPct val="90000"/>
              </a:lnSpc>
              <a:spcBef>
                <a:spcPts val="1185"/>
              </a:spcBef>
              <a:spcAft>
                <a:spcPts val="0"/>
              </a:spcAft>
              <a:buClr>
                <a:schemeClr val="dk1"/>
              </a:buClr>
              <a:buSzPts val="1800"/>
              <a:buChar char="•"/>
              <a:defRPr/>
            </a:lvl4pPr>
            <a:lvl5pPr indent="-342900" lvl="4" marL="2286000" algn="l">
              <a:lnSpc>
                <a:spcPct val="90000"/>
              </a:lnSpc>
              <a:spcBef>
                <a:spcPts val="1185"/>
              </a:spcBef>
              <a:spcAft>
                <a:spcPts val="0"/>
              </a:spcAft>
              <a:buClr>
                <a:schemeClr val="dk1"/>
              </a:buClr>
              <a:buSzPts val="1800"/>
              <a:buChar char="•"/>
              <a:defRPr/>
            </a:lvl5pPr>
            <a:lvl6pPr indent="-342900" lvl="5" marL="2743200" algn="l">
              <a:lnSpc>
                <a:spcPct val="90000"/>
              </a:lnSpc>
              <a:spcBef>
                <a:spcPts val="1185"/>
              </a:spcBef>
              <a:spcAft>
                <a:spcPts val="0"/>
              </a:spcAft>
              <a:buClr>
                <a:schemeClr val="dk1"/>
              </a:buClr>
              <a:buSzPts val="1800"/>
              <a:buChar char="•"/>
              <a:defRPr/>
            </a:lvl6pPr>
            <a:lvl7pPr indent="-342900" lvl="6" marL="3200400" algn="l">
              <a:lnSpc>
                <a:spcPct val="90000"/>
              </a:lnSpc>
              <a:spcBef>
                <a:spcPts val="1185"/>
              </a:spcBef>
              <a:spcAft>
                <a:spcPts val="0"/>
              </a:spcAft>
              <a:buClr>
                <a:schemeClr val="dk1"/>
              </a:buClr>
              <a:buSzPts val="1800"/>
              <a:buChar char="•"/>
              <a:defRPr/>
            </a:lvl7pPr>
            <a:lvl8pPr indent="-342900" lvl="7" marL="3657600" algn="l">
              <a:lnSpc>
                <a:spcPct val="90000"/>
              </a:lnSpc>
              <a:spcBef>
                <a:spcPts val="1185"/>
              </a:spcBef>
              <a:spcAft>
                <a:spcPts val="0"/>
              </a:spcAft>
              <a:buClr>
                <a:schemeClr val="dk1"/>
              </a:buClr>
              <a:buSzPts val="1800"/>
              <a:buChar char="•"/>
              <a:defRPr/>
            </a:lvl8pPr>
            <a:lvl9pPr indent="-342900" lvl="8" marL="4114800" algn="l">
              <a:lnSpc>
                <a:spcPct val="90000"/>
              </a:lnSpc>
              <a:spcBef>
                <a:spcPts val="1185"/>
              </a:spcBef>
              <a:spcAft>
                <a:spcPts val="0"/>
              </a:spcAft>
              <a:buClr>
                <a:schemeClr val="dk1"/>
              </a:buClr>
              <a:buSzPts val="1800"/>
              <a:buChar char="•"/>
              <a:defRPr/>
            </a:lvl9pPr>
          </a:lstStyle>
          <a:p/>
        </p:txBody>
      </p:sp>
      <p:sp>
        <p:nvSpPr>
          <p:cNvPr id="79" name="Google Shape;79;p13"/>
          <p:cNvSpPr txBox="1"/>
          <p:nvPr>
            <p:ph idx="10" type="dt"/>
          </p:nvPr>
        </p:nvSpPr>
        <p:spPr>
          <a:xfrm>
            <a:off x="1490097" y="35713278"/>
            <a:ext cx="4876681" cy="2051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3"/>
          <p:cNvSpPr txBox="1"/>
          <p:nvPr>
            <p:ph idx="11" type="ftr"/>
          </p:nvPr>
        </p:nvSpPr>
        <p:spPr>
          <a:xfrm>
            <a:off x="7179558" y="35713278"/>
            <a:ext cx="7315022" cy="20514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3"/>
          <p:cNvSpPr txBox="1"/>
          <p:nvPr>
            <p:ph idx="12" type="sldNum"/>
          </p:nvPr>
        </p:nvSpPr>
        <p:spPr>
          <a:xfrm>
            <a:off x="15307360" y="35713278"/>
            <a:ext cx="4876681" cy="20514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 Título" type="title">
  <p:cSld name="TITLE">
    <p:spTree>
      <p:nvGrpSpPr>
        <p:cNvPr id="20" name="Shape 20"/>
        <p:cNvGrpSpPr/>
        <p:nvPr/>
      </p:nvGrpSpPr>
      <p:grpSpPr>
        <a:xfrm>
          <a:off x="0" y="0"/>
          <a:ext cx="0" cy="0"/>
          <a:chOff x="0" y="0"/>
          <a:chExt cx="0" cy="0"/>
        </a:xfrm>
      </p:grpSpPr>
      <p:sp>
        <p:nvSpPr>
          <p:cNvPr id="21" name="Google Shape;21;p4"/>
          <p:cNvSpPr txBox="1"/>
          <p:nvPr>
            <p:ph type="ctrTitle"/>
          </p:nvPr>
        </p:nvSpPr>
        <p:spPr>
          <a:xfrm>
            <a:off x="1625561" y="6306017"/>
            <a:ext cx="18423017" cy="13414775"/>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14222"/>
              <a:buFont typeface="Play"/>
              <a:buNone/>
              <a:defRPr sz="14222"/>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4"/>
          <p:cNvSpPr txBox="1"/>
          <p:nvPr>
            <p:ph idx="1" type="subTitle"/>
          </p:nvPr>
        </p:nvSpPr>
        <p:spPr>
          <a:xfrm>
            <a:off x="2709267" y="20238117"/>
            <a:ext cx="16255604" cy="9302929"/>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2370"/>
              </a:spcBef>
              <a:spcAft>
                <a:spcPts val="0"/>
              </a:spcAft>
              <a:buClr>
                <a:schemeClr val="dk1"/>
              </a:buClr>
              <a:buSzPts val="5689"/>
              <a:buNone/>
              <a:defRPr sz="5689"/>
            </a:lvl1pPr>
            <a:lvl2pPr lvl="1" algn="ctr">
              <a:lnSpc>
                <a:spcPct val="90000"/>
              </a:lnSpc>
              <a:spcBef>
                <a:spcPts val="1185"/>
              </a:spcBef>
              <a:spcAft>
                <a:spcPts val="0"/>
              </a:spcAft>
              <a:buClr>
                <a:schemeClr val="dk1"/>
              </a:buClr>
              <a:buSzPts val="4741"/>
              <a:buNone/>
              <a:defRPr sz="4741"/>
            </a:lvl2pPr>
            <a:lvl3pPr lvl="2" algn="ctr">
              <a:lnSpc>
                <a:spcPct val="90000"/>
              </a:lnSpc>
              <a:spcBef>
                <a:spcPts val="1185"/>
              </a:spcBef>
              <a:spcAft>
                <a:spcPts val="0"/>
              </a:spcAft>
              <a:buClr>
                <a:schemeClr val="dk1"/>
              </a:buClr>
              <a:buSzPts val="4267"/>
              <a:buNone/>
              <a:defRPr sz="4267"/>
            </a:lvl3pPr>
            <a:lvl4pPr lvl="3" algn="ctr">
              <a:lnSpc>
                <a:spcPct val="90000"/>
              </a:lnSpc>
              <a:spcBef>
                <a:spcPts val="1185"/>
              </a:spcBef>
              <a:spcAft>
                <a:spcPts val="0"/>
              </a:spcAft>
              <a:buClr>
                <a:schemeClr val="dk1"/>
              </a:buClr>
              <a:buSzPts val="3792"/>
              <a:buNone/>
              <a:defRPr sz="3792"/>
            </a:lvl4pPr>
            <a:lvl5pPr lvl="4" algn="ctr">
              <a:lnSpc>
                <a:spcPct val="90000"/>
              </a:lnSpc>
              <a:spcBef>
                <a:spcPts val="1185"/>
              </a:spcBef>
              <a:spcAft>
                <a:spcPts val="0"/>
              </a:spcAft>
              <a:buClr>
                <a:schemeClr val="dk1"/>
              </a:buClr>
              <a:buSzPts val="3792"/>
              <a:buNone/>
              <a:defRPr sz="3792"/>
            </a:lvl5pPr>
            <a:lvl6pPr lvl="5" algn="ctr">
              <a:lnSpc>
                <a:spcPct val="90000"/>
              </a:lnSpc>
              <a:spcBef>
                <a:spcPts val="1185"/>
              </a:spcBef>
              <a:spcAft>
                <a:spcPts val="0"/>
              </a:spcAft>
              <a:buClr>
                <a:schemeClr val="dk1"/>
              </a:buClr>
              <a:buSzPts val="3792"/>
              <a:buNone/>
              <a:defRPr sz="3792"/>
            </a:lvl6pPr>
            <a:lvl7pPr lvl="6" algn="ctr">
              <a:lnSpc>
                <a:spcPct val="90000"/>
              </a:lnSpc>
              <a:spcBef>
                <a:spcPts val="1185"/>
              </a:spcBef>
              <a:spcAft>
                <a:spcPts val="0"/>
              </a:spcAft>
              <a:buClr>
                <a:schemeClr val="dk1"/>
              </a:buClr>
              <a:buSzPts val="3792"/>
              <a:buNone/>
              <a:defRPr sz="3792"/>
            </a:lvl7pPr>
            <a:lvl8pPr lvl="7" algn="ctr">
              <a:lnSpc>
                <a:spcPct val="90000"/>
              </a:lnSpc>
              <a:spcBef>
                <a:spcPts val="1185"/>
              </a:spcBef>
              <a:spcAft>
                <a:spcPts val="0"/>
              </a:spcAft>
              <a:buClr>
                <a:schemeClr val="dk1"/>
              </a:buClr>
              <a:buSzPts val="3792"/>
              <a:buNone/>
              <a:defRPr sz="3792"/>
            </a:lvl8pPr>
            <a:lvl9pPr lvl="8" algn="ctr">
              <a:lnSpc>
                <a:spcPct val="90000"/>
              </a:lnSpc>
              <a:spcBef>
                <a:spcPts val="1185"/>
              </a:spcBef>
              <a:spcAft>
                <a:spcPts val="0"/>
              </a:spcAft>
              <a:buClr>
                <a:schemeClr val="dk1"/>
              </a:buClr>
              <a:buSzPts val="3792"/>
              <a:buNone/>
              <a:defRPr sz="3792"/>
            </a:lvl9pPr>
          </a:lstStyle>
          <a:p/>
        </p:txBody>
      </p:sp>
      <p:sp>
        <p:nvSpPr>
          <p:cNvPr id="23" name="Google Shape;23;p4"/>
          <p:cNvSpPr txBox="1"/>
          <p:nvPr>
            <p:ph idx="10" type="dt"/>
          </p:nvPr>
        </p:nvSpPr>
        <p:spPr>
          <a:xfrm>
            <a:off x="1490097" y="35713278"/>
            <a:ext cx="4876681" cy="2051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4"/>
          <p:cNvSpPr txBox="1"/>
          <p:nvPr>
            <p:ph idx="11" type="ftr"/>
          </p:nvPr>
        </p:nvSpPr>
        <p:spPr>
          <a:xfrm>
            <a:off x="7179558" y="35713278"/>
            <a:ext cx="7315022" cy="20514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2" type="sldNum"/>
          </p:nvPr>
        </p:nvSpPr>
        <p:spPr>
          <a:xfrm>
            <a:off x="15307360" y="35713278"/>
            <a:ext cx="4876681" cy="20514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Conteúdo" type="obj">
  <p:cSld name="OBJECT">
    <p:spTree>
      <p:nvGrpSpPr>
        <p:cNvPr id="26" name="Shape 26"/>
        <p:cNvGrpSpPr/>
        <p:nvPr/>
      </p:nvGrpSpPr>
      <p:grpSpPr>
        <a:xfrm>
          <a:off x="0" y="0"/>
          <a:ext cx="0" cy="0"/>
          <a:chOff x="0" y="0"/>
          <a:chExt cx="0" cy="0"/>
        </a:xfrm>
      </p:grpSpPr>
      <p:sp>
        <p:nvSpPr>
          <p:cNvPr id="27" name="Google Shape;27;p5"/>
          <p:cNvSpPr txBox="1"/>
          <p:nvPr>
            <p:ph type="title"/>
          </p:nvPr>
        </p:nvSpPr>
        <p:spPr>
          <a:xfrm>
            <a:off x="1490097" y="2051470"/>
            <a:ext cx="18693944" cy="7447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5"/>
          <p:cNvSpPr txBox="1"/>
          <p:nvPr>
            <p:ph idx="1" type="body"/>
          </p:nvPr>
        </p:nvSpPr>
        <p:spPr>
          <a:xfrm>
            <a:off x="1490097" y="10257308"/>
            <a:ext cx="18693944" cy="2444807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2370"/>
              </a:spcBef>
              <a:spcAft>
                <a:spcPts val="0"/>
              </a:spcAft>
              <a:buClr>
                <a:schemeClr val="dk1"/>
              </a:buClr>
              <a:buSzPts val="1800"/>
              <a:buChar char="•"/>
              <a:defRPr/>
            </a:lvl1pPr>
            <a:lvl2pPr indent="-342900" lvl="1" marL="914400" algn="l">
              <a:lnSpc>
                <a:spcPct val="90000"/>
              </a:lnSpc>
              <a:spcBef>
                <a:spcPts val="1185"/>
              </a:spcBef>
              <a:spcAft>
                <a:spcPts val="0"/>
              </a:spcAft>
              <a:buClr>
                <a:schemeClr val="dk1"/>
              </a:buClr>
              <a:buSzPts val="1800"/>
              <a:buChar char="•"/>
              <a:defRPr/>
            </a:lvl2pPr>
            <a:lvl3pPr indent="-342900" lvl="2" marL="1371600" algn="l">
              <a:lnSpc>
                <a:spcPct val="90000"/>
              </a:lnSpc>
              <a:spcBef>
                <a:spcPts val="1185"/>
              </a:spcBef>
              <a:spcAft>
                <a:spcPts val="0"/>
              </a:spcAft>
              <a:buClr>
                <a:schemeClr val="dk1"/>
              </a:buClr>
              <a:buSzPts val="1800"/>
              <a:buChar char="•"/>
              <a:defRPr/>
            </a:lvl3pPr>
            <a:lvl4pPr indent="-342900" lvl="3" marL="1828800" algn="l">
              <a:lnSpc>
                <a:spcPct val="90000"/>
              </a:lnSpc>
              <a:spcBef>
                <a:spcPts val="1185"/>
              </a:spcBef>
              <a:spcAft>
                <a:spcPts val="0"/>
              </a:spcAft>
              <a:buClr>
                <a:schemeClr val="dk1"/>
              </a:buClr>
              <a:buSzPts val="1800"/>
              <a:buChar char="•"/>
              <a:defRPr/>
            </a:lvl4pPr>
            <a:lvl5pPr indent="-342900" lvl="4" marL="2286000" algn="l">
              <a:lnSpc>
                <a:spcPct val="90000"/>
              </a:lnSpc>
              <a:spcBef>
                <a:spcPts val="1185"/>
              </a:spcBef>
              <a:spcAft>
                <a:spcPts val="0"/>
              </a:spcAft>
              <a:buClr>
                <a:schemeClr val="dk1"/>
              </a:buClr>
              <a:buSzPts val="1800"/>
              <a:buChar char="•"/>
              <a:defRPr/>
            </a:lvl5pPr>
            <a:lvl6pPr indent="-342900" lvl="5" marL="2743200" algn="l">
              <a:lnSpc>
                <a:spcPct val="90000"/>
              </a:lnSpc>
              <a:spcBef>
                <a:spcPts val="1185"/>
              </a:spcBef>
              <a:spcAft>
                <a:spcPts val="0"/>
              </a:spcAft>
              <a:buClr>
                <a:schemeClr val="dk1"/>
              </a:buClr>
              <a:buSzPts val="1800"/>
              <a:buChar char="•"/>
              <a:defRPr/>
            </a:lvl6pPr>
            <a:lvl7pPr indent="-342900" lvl="6" marL="3200400" algn="l">
              <a:lnSpc>
                <a:spcPct val="90000"/>
              </a:lnSpc>
              <a:spcBef>
                <a:spcPts val="1185"/>
              </a:spcBef>
              <a:spcAft>
                <a:spcPts val="0"/>
              </a:spcAft>
              <a:buClr>
                <a:schemeClr val="dk1"/>
              </a:buClr>
              <a:buSzPts val="1800"/>
              <a:buChar char="•"/>
              <a:defRPr/>
            </a:lvl7pPr>
            <a:lvl8pPr indent="-342900" lvl="7" marL="3657600" algn="l">
              <a:lnSpc>
                <a:spcPct val="90000"/>
              </a:lnSpc>
              <a:spcBef>
                <a:spcPts val="1185"/>
              </a:spcBef>
              <a:spcAft>
                <a:spcPts val="0"/>
              </a:spcAft>
              <a:buClr>
                <a:schemeClr val="dk1"/>
              </a:buClr>
              <a:buSzPts val="1800"/>
              <a:buChar char="•"/>
              <a:defRPr/>
            </a:lvl8pPr>
            <a:lvl9pPr indent="-342900" lvl="8" marL="4114800" algn="l">
              <a:lnSpc>
                <a:spcPct val="90000"/>
              </a:lnSpc>
              <a:spcBef>
                <a:spcPts val="1185"/>
              </a:spcBef>
              <a:spcAft>
                <a:spcPts val="0"/>
              </a:spcAft>
              <a:buClr>
                <a:schemeClr val="dk1"/>
              </a:buClr>
              <a:buSzPts val="1800"/>
              <a:buChar char="•"/>
              <a:defRPr/>
            </a:lvl9pPr>
          </a:lstStyle>
          <a:p/>
        </p:txBody>
      </p:sp>
      <p:sp>
        <p:nvSpPr>
          <p:cNvPr id="29" name="Google Shape;29;p5"/>
          <p:cNvSpPr txBox="1"/>
          <p:nvPr>
            <p:ph idx="10" type="dt"/>
          </p:nvPr>
        </p:nvSpPr>
        <p:spPr>
          <a:xfrm>
            <a:off x="1490097" y="35713278"/>
            <a:ext cx="4876681" cy="2051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5"/>
          <p:cNvSpPr txBox="1"/>
          <p:nvPr>
            <p:ph idx="11" type="ftr"/>
          </p:nvPr>
        </p:nvSpPr>
        <p:spPr>
          <a:xfrm>
            <a:off x="7179558" y="35713278"/>
            <a:ext cx="7315022" cy="20514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2" type="sldNum"/>
          </p:nvPr>
        </p:nvSpPr>
        <p:spPr>
          <a:xfrm>
            <a:off x="15307360" y="35713278"/>
            <a:ext cx="4876681" cy="20514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beçalho da Seção" type="secHead">
  <p:cSld name="SECTION_HEADER">
    <p:spTree>
      <p:nvGrpSpPr>
        <p:cNvPr id="32" name="Shape 32"/>
        <p:cNvGrpSpPr/>
        <p:nvPr/>
      </p:nvGrpSpPr>
      <p:grpSpPr>
        <a:xfrm>
          <a:off x="0" y="0"/>
          <a:ext cx="0" cy="0"/>
          <a:chOff x="0" y="0"/>
          <a:chExt cx="0" cy="0"/>
        </a:xfrm>
      </p:grpSpPr>
      <p:sp>
        <p:nvSpPr>
          <p:cNvPr id="33" name="Google Shape;33;p6"/>
          <p:cNvSpPr txBox="1"/>
          <p:nvPr>
            <p:ph type="title"/>
          </p:nvPr>
        </p:nvSpPr>
        <p:spPr>
          <a:xfrm>
            <a:off x="1478810" y="9606203"/>
            <a:ext cx="18693944" cy="16028156"/>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4222"/>
              <a:buFont typeface="Play"/>
              <a:buNone/>
              <a:defRPr sz="14222"/>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6"/>
          <p:cNvSpPr txBox="1"/>
          <p:nvPr>
            <p:ph idx="1" type="body"/>
          </p:nvPr>
        </p:nvSpPr>
        <p:spPr>
          <a:xfrm>
            <a:off x="1478810" y="25785992"/>
            <a:ext cx="18693944" cy="8428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2370"/>
              </a:spcBef>
              <a:spcAft>
                <a:spcPts val="0"/>
              </a:spcAft>
              <a:buClr>
                <a:srgbClr val="757575"/>
              </a:buClr>
              <a:buSzPts val="5689"/>
              <a:buNone/>
              <a:defRPr sz="5689">
                <a:solidFill>
                  <a:srgbClr val="757575"/>
                </a:solidFill>
              </a:defRPr>
            </a:lvl1pPr>
            <a:lvl2pPr indent="-228600" lvl="1" marL="914400" algn="l">
              <a:lnSpc>
                <a:spcPct val="90000"/>
              </a:lnSpc>
              <a:spcBef>
                <a:spcPts val="1185"/>
              </a:spcBef>
              <a:spcAft>
                <a:spcPts val="0"/>
              </a:spcAft>
              <a:buClr>
                <a:srgbClr val="757575"/>
              </a:buClr>
              <a:buSzPts val="4741"/>
              <a:buNone/>
              <a:defRPr sz="4741">
                <a:solidFill>
                  <a:srgbClr val="757575"/>
                </a:solidFill>
              </a:defRPr>
            </a:lvl2pPr>
            <a:lvl3pPr indent="-228600" lvl="2" marL="1371600" algn="l">
              <a:lnSpc>
                <a:spcPct val="90000"/>
              </a:lnSpc>
              <a:spcBef>
                <a:spcPts val="1185"/>
              </a:spcBef>
              <a:spcAft>
                <a:spcPts val="0"/>
              </a:spcAft>
              <a:buClr>
                <a:srgbClr val="757575"/>
              </a:buClr>
              <a:buSzPts val="4267"/>
              <a:buNone/>
              <a:defRPr sz="4267">
                <a:solidFill>
                  <a:srgbClr val="757575"/>
                </a:solidFill>
              </a:defRPr>
            </a:lvl3pPr>
            <a:lvl4pPr indent="-228600" lvl="3" marL="1828800" algn="l">
              <a:lnSpc>
                <a:spcPct val="90000"/>
              </a:lnSpc>
              <a:spcBef>
                <a:spcPts val="1185"/>
              </a:spcBef>
              <a:spcAft>
                <a:spcPts val="0"/>
              </a:spcAft>
              <a:buClr>
                <a:srgbClr val="757575"/>
              </a:buClr>
              <a:buSzPts val="3792"/>
              <a:buNone/>
              <a:defRPr sz="3792">
                <a:solidFill>
                  <a:srgbClr val="757575"/>
                </a:solidFill>
              </a:defRPr>
            </a:lvl4pPr>
            <a:lvl5pPr indent="-228600" lvl="4" marL="2286000" algn="l">
              <a:lnSpc>
                <a:spcPct val="90000"/>
              </a:lnSpc>
              <a:spcBef>
                <a:spcPts val="1185"/>
              </a:spcBef>
              <a:spcAft>
                <a:spcPts val="0"/>
              </a:spcAft>
              <a:buClr>
                <a:srgbClr val="757575"/>
              </a:buClr>
              <a:buSzPts val="3792"/>
              <a:buNone/>
              <a:defRPr sz="3792">
                <a:solidFill>
                  <a:srgbClr val="757575"/>
                </a:solidFill>
              </a:defRPr>
            </a:lvl5pPr>
            <a:lvl6pPr indent="-228600" lvl="5" marL="2743200" algn="l">
              <a:lnSpc>
                <a:spcPct val="90000"/>
              </a:lnSpc>
              <a:spcBef>
                <a:spcPts val="1185"/>
              </a:spcBef>
              <a:spcAft>
                <a:spcPts val="0"/>
              </a:spcAft>
              <a:buClr>
                <a:srgbClr val="757575"/>
              </a:buClr>
              <a:buSzPts val="3792"/>
              <a:buNone/>
              <a:defRPr sz="3792">
                <a:solidFill>
                  <a:srgbClr val="757575"/>
                </a:solidFill>
              </a:defRPr>
            </a:lvl6pPr>
            <a:lvl7pPr indent="-228600" lvl="6" marL="3200400" algn="l">
              <a:lnSpc>
                <a:spcPct val="90000"/>
              </a:lnSpc>
              <a:spcBef>
                <a:spcPts val="1185"/>
              </a:spcBef>
              <a:spcAft>
                <a:spcPts val="0"/>
              </a:spcAft>
              <a:buClr>
                <a:srgbClr val="757575"/>
              </a:buClr>
              <a:buSzPts val="3792"/>
              <a:buNone/>
              <a:defRPr sz="3792">
                <a:solidFill>
                  <a:srgbClr val="757575"/>
                </a:solidFill>
              </a:defRPr>
            </a:lvl7pPr>
            <a:lvl8pPr indent="-228600" lvl="7" marL="3657600" algn="l">
              <a:lnSpc>
                <a:spcPct val="90000"/>
              </a:lnSpc>
              <a:spcBef>
                <a:spcPts val="1185"/>
              </a:spcBef>
              <a:spcAft>
                <a:spcPts val="0"/>
              </a:spcAft>
              <a:buClr>
                <a:srgbClr val="757575"/>
              </a:buClr>
              <a:buSzPts val="3792"/>
              <a:buNone/>
              <a:defRPr sz="3792">
                <a:solidFill>
                  <a:srgbClr val="757575"/>
                </a:solidFill>
              </a:defRPr>
            </a:lvl8pPr>
            <a:lvl9pPr indent="-228600" lvl="8" marL="4114800" algn="l">
              <a:lnSpc>
                <a:spcPct val="90000"/>
              </a:lnSpc>
              <a:spcBef>
                <a:spcPts val="1185"/>
              </a:spcBef>
              <a:spcAft>
                <a:spcPts val="0"/>
              </a:spcAft>
              <a:buClr>
                <a:srgbClr val="757575"/>
              </a:buClr>
              <a:buSzPts val="3792"/>
              <a:buNone/>
              <a:defRPr sz="3792">
                <a:solidFill>
                  <a:srgbClr val="757575"/>
                </a:solidFill>
              </a:defRPr>
            </a:lvl9pPr>
          </a:lstStyle>
          <a:p/>
        </p:txBody>
      </p:sp>
      <p:sp>
        <p:nvSpPr>
          <p:cNvPr id="35" name="Google Shape;35;p6"/>
          <p:cNvSpPr txBox="1"/>
          <p:nvPr>
            <p:ph idx="10" type="dt"/>
          </p:nvPr>
        </p:nvSpPr>
        <p:spPr>
          <a:xfrm>
            <a:off x="1490097" y="35713278"/>
            <a:ext cx="4876681" cy="2051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6"/>
          <p:cNvSpPr txBox="1"/>
          <p:nvPr>
            <p:ph idx="11" type="ftr"/>
          </p:nvPr>
        </p:nvSpPr>
        <p:spPr>
          <a:xfrm>
            <a:off x="7179558" y="35713278"/>
            <a:ext cx="7315022" cy="20514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2" type="sldNum"/>
          </p:nvPr>
        </p:nvSpPr>
        <p:spPr>
          <a:xfrm>
            <a:off x="15307360" y="35713278"/>
            <a:ext cx="4876681" cy="20514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ção" type="twoTxTwoObj">
  <p:cSld name="TWO_OBJECTS_WITH_TEXT">
    <p:spTree>
      <p:nvGrpSpPr>
        <p:cNvPr id="38" name="Shape 38"/>
        <p:cNvGrpSpPr/>
        <p:nvPr/>
      </p:nvGrpSpPr>
      <p:grpSpPr>
        <a:xfrm>
          <a:off x="0" y="0"/>
          <a:ext cx="0" cy="0"/>
          <a:chOff x="0" y="0"/>
          <a:chExt cx="0" cy="0"/>
        </a:xfrm>
      </p:grpSpPr>
      <p:sp>
        <p:nvSpPr>
          <p:cNvPr id="39" name="Google Shape;39;p7"/>
          <p:cNvSpPr txBox="1"/>
          <p:nvPr>
            <p:ph type="title"/>
          </p:nvPr>
        </p:nvSpPr>
        <p:spPr>
          <a:xfrm>
            <a:off x="1492920" y="2051470"/>
            <a:ext cx="18693944" cy="7447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7"/>
          <p:cNvSpPr txBox="1"/>
          <p:nvPr>
            <p:ph idx="1" type="body"/>
          </p:nvPr>
        </p:nvSpPr>
        <p:spPr>
          <a:xfrm>
            <a:off x="1492922" y="9445645"/>
            <a:ext cx="9169175" cy="462916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2370"/>
              </a:spcBef>
              <a:spcAft>
                <a:spcPts val="0"/>
              </a:spcAft>
              <a:buClr>
                <a:schemeClr val="dk1"/>
              </a:buClr>
              <a:buSzPts val="5689"/>
              <a:buNone/>
              <a:defRPr b="1" sz="5689"/>
            </a:lvl1pPr>
            <a:lvl2pPr indent="-228600" lvl="1" marL="914400" algn="l">
              <a:lnSpc>
                <a:spcPct val="90000"/>
              </a:lnSpc>
              <a:spcBef>
                <a:spcPts val="1185"/>
              </a:spcBef>
              <a:spcAft>
                <a:spcPts val="0"/>
              </a:spcAft>
              <a:buClr>
                <a:schemeClr val="dk1"/>
              </a:buClr>
              <a:buSzPts val="4741"/>
              <a:buNone/>
              <a:defRPr b="1" sz="4741"/>
            </a:lvl2pPr>
            <a:lvl3pPr indent="-228600" lvl="2" marL="1371600" algn="l">
              <a:lnSpc>
                <a:spcPct val="90000"/>
              </a:lnSpc>
              <a:spcBef>
                <a:spcPts val="1185"/>
              </a:spcBef>
              <a:spcAft>
                <a:spcPts val="0"/>
              </a:spcAft>
              <a:buClr>
                <a:schemeClr val="dk1"/>
              </a:buClr>
              <a:buSzPts val="4267"/>
              <a:buNone/>
              <a:defRPr b="1" sz="4267"/>
            </a:lvl3pPr>
            <a:lvl4pPr indent="-228600" lvl="3" marL="1828800" algn="l">
              <a:lnSpc>
                <a:spcPct val="90000"/>
              </a:lnSpc>
              <a:spcBef>
                <a:spcPts val="1185"/>
              </a:spcBef>
              <a:spcAft>
                <a:spcPts val="0"/>
              </a:spcAft>
              <a:buClr>
                <a:schemeClr val="dk1"/>
              </a:buClr>
              <a:buSzPts val="3792"/>
              <a:buNone/>
              <a:defRPr b="1" sz="3792"/>
            </a:lvl4pPr>
            <a:lvl5pPr indent="-228600" lvl="4" marL="2286000" algn="l">
              <a:lnSpc>
                <a:spcPct val="90000"/>
              </a:lnSpc>
              <a:spcBef>
                <a:spcPts val="1185"/>
              </a:spcBef>
              <a:spcAft>
                <a:spcPts val="0"/>
              </a:spcAft>
              <a:buClr>
                <a:schemeClr val="dk1"/>
              </a:buClr>
              <a:buSzPts val="3792"/>
              <a:buNone/>
              <a:defRPr b="1" sz="3792"/>
            </a:lvl5pPr>
            <a:lvl6pPr indent="-228600" lvl="5" marL="2743200" algn="l">
              <a:lnSpc>
                <a:spcPct val="90000"/>
              </a:lnSpc>
              <a:spcBef>
                <a:spcPts val="1185"/>
              </a:spcBef>
              <a:spcAft>
                <a:spcPts val="0"/>
              </a:spcAft>
              <a:buClr>
                <a:schemeClr val="dk1"/>
              </a:buClr>
              <a:buSzPts val="3792"/>
              <a:buNone/>
              <a:defRPr b="1" sz="3792"/>
            </a:lvl6pPr>
            <a:lvl7pPr indent="-228600" lvl="6" marL="3200400" algn="l">
              <a:lnSpc>
                <a:spcPct val="90000"/>
              </a:lnSpc>
              <a:spcBef>
                <a:spcPts val="1185"/>
              </a:spcBef>
              <a:spcAft>
                <a:spcPts val="0"/>
              </a:spcAft>
              <a:buClr>
                <a:schemeClr val="dk1"/>
              </a:buClr>
              <a:buSzPts val="3792"/>
              <a:buNone/>
              <a:defRPr b="1" sz="3792"/>
            </a:lvl7pPr>
            <a:lvl8pPr indent="-228600" lvl="7" marL="3657600" algn="l">
              <a:lnSpc>
                <a:spcPct val="90000"/>
              </a:lnSpc>
              <a:spcBef>
                <a:spcPts val="1185"/>
              </a:spcBef>
              <a:spcAft>
                <a:spcPts val="0"/>
              </a:spcAft>
              <a:buClr>
                <a:schemeClr val="dk1"/>
              </a:buClr>
              <a:buSzPts val="3792"/>
              <a:buNone/>
              <a:defRPr b="1" sz="3792"/>
            </a:lvl8pPr>
            <a:lvl9pPr indent="-228600" lvl="8" marL="4114800" algn="l">
              <a:lnSpc>
                <a:spcPct val="90000"/>
              </a:lnSpc>
              <a:spcBef>
                <a:spcPts val="1185"/>
              </a:spcBef>
              <a:spcAft>
                <a:spcPts val="0"/>
              </a:spcAft>
              <a:buClr>
                <a:schemeClr val="dk1"/>
              </a:buClr>
              <a:buSzPts val="3792"/>
              <a:buNone/>
              <a:defRPr b="1" sz="3792"/>
            </a:lvl9pPr>
          </a:lstStyle>
          <a:p/>
        </p:txBody>
      </p:sp>
      <p:sp>
        <p:nvSpPr>
          <p:cNvPr id="41" name="Google Shape;41;p7"/>
          <p:cNvSpPr txBox="1"/>
          <p:nvPr>
            <p:ph idx="2" type="body"/>
          </p:nvPr>
        </p:nvSpPr>
        <p:spPr>
          <a:xfrm>
            <a:off x="1492922" y="14074810"/>
            <a:ext cx="9169175" cy="2070192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2370"/>
              </a:spcBef>
              <a:spcAft>
                <a:spcPts val="0"/>
              </a:spcAft>
              <a:buClr>
                <a:schemeClr val="dk1"/>
              </a:buClr>
              <a:buSzPts val="1800"/>
              <a:buChar char="•"/>
              <a:defRPr/>
            </a:lvl1pPr>
            <a:lvl2pPr indent="-342900" lvl="1" marL="914400" algn="l">
              <a:lnSpc>
                <a:spcPct val="90000"/>
              </a:lnSpc>
              <a:spcBef>
                <a:spcPts val="1185"/>
              </a:spcBef>
              <a:spcAft>
                <a:spcPts val="0"/>
              </a:spcAft>
              <a:buClr>
                <a:schemeClr val="dk1"/>
              </a:buClr>
              <a:buSzPts val="1800"/>
              <a:buChar char="•"/>
              <a:defRPr/>
            </a:lvl2pPr>
            <a:lvl3pPr indent="-342900" lvl="2" marL="1371600" algn="l">
              <a:lnSpc>
                <a:spcPct val="90000"/>
              </a:lnSpc>
              <a:spcBef>
                <a:spcPts val="1185"/>
              </a:spcBef>
              <a:spcAft>
                <a:spcPts val="0"/>
              </a:spcAft>
              <a:buClr>
                <a:schemeClr val="dk1"/>
              </a:buClr>
              <a:buSzPts val="1800"/>
              <a:buChar char="•"/>
              <a:defRPr/>
            </a:lvl3pPr>
            <a:lvl4pPr indent="-342900" lvl="3" marL="1828800" algn="l">
              <a:lnSpc>
                <a:spcPct val="90000"/>
              </a:lnSpc>
              <a:spcBef>
                <a:spcPts val="1185"/>
              </a:spcBef>
              <a:spcAft>
                <a:spcPts val="0"/>
              </a:spcAft>
              <a:buClr>
                <a:schemeClr val="dk1"/>
              </a:buClr>
              <a:buSzPts val="1800"/>
              <a:buChar char="•"/>
              <a:defRPr/>
            </a:lvl4pPr>
            <a:lvl5pPr indent="-342900" lvl="4" marL="2286000" algn="l">
              <a:lnSpc>
                <a:spcPct val="90000"/>
              </a:lnSpc>
              <a:spcBef>
                <a:spcPts val="1185"/>
              </a:spcBef>
              <a:spcAft>
                <a:spcPts val="0"/>
              </a:spcAft>
              <a:buClr>
                <a:schemeClr val="dk1"/>
              </a:buClr>
              <a:buSzPts val="1800"/>
              <a:buChar char="•"/>
              <a:defRPr/>
            </a:lvl5pPr>
            <a:lvl6pPr indent="-342900" lvl="5" marL="2743200" algn="l">
              <a:lnSpc>
                <a:spcPct val="90000"/>
              </a:lnSpc>
              <a:spcBef>
                <a:spcPts val="1185"/>
              </a:spcBef>
              <a:spcAft>
                <a:spcPts val="0"/>
              </a:spcAft>
              <a:buClr>
                <a:schemeClr val="dk1"/>
              </a:buClr>
              <a:buSzPts val="1800"/>
              <a:buChar char="•"/>
              <a:defRPr/>
            </a:lvl6pPr>
            <a:lvl7pPr indent="-342900" lvl="6" marL="3200400" algn="l">
              <a:lnSpc>
                <a:spcPct val="90000"/>
              </a:lnSpc>
              <a:spcBef>
                <a:spcPts val="1185"/>
              </a:spcBef>
              <a:spcAft>
                <a:spcPts val="0"/>
              </a:spcAft>
              <a:buClr>
                <a:schemeClr val="dk1"/>
              </a:buClr>
              <a:buSzPts val="1800"/>
              <a:buChar char="•"/>
              <a:defRPr/>
            </a:lvl7pPr>
            <a:lvl8pPr indent="-342900" lvl="7" marL="3657600" algn="l">
              <a:lnSpc>
                <a:spcPct val="90000"/>
              </a:lnSpc>
              <a:spcBef>
                <a:spcPts val="1185"/>
              </a:spcBef>
              <a:spcAft>
                <a:spcPts val="0"/>
              </a:spcAft>
              <a:buClr>
                <a:schemeClr val="dk1"/>
              </a:buClr>
              <a:buSzPts val="1800"/>
              <a:buChar char="•"/>
              <a:defRPr/>
            </a:lvl8pPr>
            <a:lvl9pPr indent="-342900" lvl="8" marL="4114800" algn="l">
              <a:lnSpc>
                <a:spcPct val="90000"/>
              </a:lnSpc>
              <a:spcBef>
                <a:spcPts val="1185"/>
              </a:spcBef>
              <a:spcAft>
                <a:spcPts val="0"/>
              </a:spcAft>
              <a:buClr>
                <a:schemeClr val="dk1"/>
              </a:buClr>
              <a:buSzPts val="1800"/>
              <a:buChar char="•"/>
              <a:defRPr/>
            </a:lvl9pPr>
          </a:lstStyle>
          <a:p/>
        </p:txBody>
      </p:sp>
      <p:sp>
        <p:nvSpPr>
          <p:cNvPr id="42" name="Google Shape;42;p7"/>
          <p:cNvSpPr txBox="1"/>
          <p:nvPr>
            <p:ph idx="3" type="body"/>
          </p:nvPr>
        </p:nvSpPr>
        <p:spPr>
          <a:xfrm>
            <a:off x="10972533" y="9445645"/>
            <a:ext cx="9214332" cy="462916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2370"/>
              </a:spcBef>
              <a:spcAft>
                <a:spcPts val="0"/>
              </a:spcAft>
              <a:buClr>
                <a:schemeClr val="dk1"/>
              </a:buClr>
              <a:buSzPts val="5689"/>
              <a:buNone/>
              <a:defRPr b="1" sz="5689"/>
            </a:lvl1pPr>
            <a:lvl2pPr indent="-228600" lvl="1" marL="914400" algn="l">
              <a:lnSpc>
                <a:spcPct val="90000"/>
              </a:lnSpc>
              <a:spcBef>
                <a:spcPts val="1185"/>
              </a:spcBef>
              <a:spcAft>
                <a:spcPts val="0"/>
              </a:spcAft>
              <a:buClr>
                <a:schemeClr val="dk1"/>
              </a:buClr>
              <a:buSzPts val="4741"/>
              <a:buNone/>
              <a:defRPr b="1" sz="4741"/>
            </a:lvl2pPr>
            <a:lvl3pPr indent="-228600" lvl="2" marL="1371600" algn="l">
              <a:lnSpc>
                <a:spcPct val="90000"/>
              </a:lnSpc>
              <a:spcBef>
                <a:spcPts val="1185"/>
              </a:spcBef>
              <a:spcAft>
                <a:spcPts val="0"/>
              </a:spcAft>
              <a:buClr>
                <a:schemeClr val="dk1"/>
              </a:buClr>
              <a:buSzPts val="4267"/>
              <a:buNone/>
              <a:defRPr b="1" sz="4267"/>
            </a:lvl3pPr>
            <a:lvl4pPr indent="-228600" lvl="3" marL="1828800" algn="l">
              <a:lnSpc>
                <a:spcPct val="90000"/>
              </a:lnSpc>
              <a:spcBef>
                <a:spcPts val="1185"/>
              </a:spcBef>
              <a:spcAft>
                <a:spcPts val="0"/>
              </a:spcAft>
              <a:buClr>
                <a:schemeClr val="dk1"/>
              </a:buClr>
              <a:buSzPts val="3792"/>
              <a:buNone/>
              <a:defRPr b="1" sz="3792"/>
            </a:lvl4pPr>
            <a:lvl5pPr indent="-228600" lvl="4" marL="2286000" algn="l">
              <a:lnSpc>
                <a:spcPct val="90000"/>
              </a:lnSpc>
              <a:spcBef>
                <a:spcPts val="1185"/>
              </a:spcBef>
              <a:spcAft>
                <a:spcPts val="0"/>
              </a:spcAft>
              <a:buClr>
                <a:schemeClr val="dk1"/>
              </a:buClr>
              <a:buSzPts val="3792"/>
              <a:buNone/>
              <a:defRPr b="1" sz="3792"/>
            </a:lvl5pPr>
            <a:lvl6pPr indent="-228600" lvl="5" marL="2743200" algn="l">
              <a:lnSpc>
                <a:spcPct val="90000"/>
              </a:lnSpc>
              <a:spcBef>
                <a:spcPts val="1185"/>
              </a:spcBef>
              <a:spcAft>
                <a:spcPts val="0"/>
              </a:spcAft>
              <a:buClr>
                <a:schemeClr val="dk1"/>
              </a:buClr>
              <a:buSzPts val="3792"/>
              <a:buNone/>
              <a:defRPr b="1" sz="3792"/>
            </a:lvl6pPr>
            <a:lvl7pPr indent="-228600" lvl="6" marL="3200400" algn="l">
              <a:lnSpc>
                <a:spcPct val="90000"/>
              </a:lnSpc>
              <a:spcBef>
                <a:spcPts val="1185"/>
              </a:spcBef>
              <a:spcAft>
                <a:spcPts val="0"/>
              </a:spcAft>
              <a:buClr>
                <a:schemeClr val="dk1"/>
              </a:buClr>
              <a:buSzPts val="3792"/>
              <a:buNone/>
              <a:defRPr b="1" sz="3792"/>
            </a:lvl7pPr>
            <a:lvl8pPr indent="-228600" lvl="7" marL="3657600" algn="l">
              <a:lnSpc>
                <a:spcPct val="90000"/>
              </a:lnSpc>
              <a:spcBef>
                <a:spcPts val="1185"/>
              </a:spcBef>
              <a:spcAft>
                <a:spcPts val="0"/>
              </a:spcAft>
              <a:buClr>
                <a:schemeClr val="dk1"/>
              </a:buClr>
              <a:buSzPts val="3792"/>
              <a:buNone/>
              <a:defRPr b="1" sz="3792"/>
            </a:lvl8pPr>
            <a:lvl9pPr indent="-228600" lvl="8" marL="4114800" algn="l">
              <a:lnSpc>
                <a:spcPct val="90000"/>
              </a:lnSpc>
              <a:spcBef>
                <a:spcPts val="1185"/>
              </a:spcBef>
              <a:spcAft>
                <a:spcPts val="0"/>
              </a:spcAft>
              <a:buClr>
                <a:schemeClr val="dk1"/>
              </a:buClr>
              <a:buSzPts val="3792"/>
              <a:buNone/>
              <a:defRPr b="1" sz="3792"/>
            </a:lvl9pPr>
          </a:lstStyle>
          <a:p/>
        </p:txBody>
      </p:sp>
      <p:sp>
        <p:nvSpPr>
          <p:cNvPr id="43" name="Google Shape;43;p7"/>
          <p:cNvSpPr txBox="1"/>
          <p:nvPr>
            <p:ph idx="4" type="body"/>
          </p:nvPr>
        </p:nvSpPr>
        <p:spPr>
          <a:xfrm>
            <a:off x="10972533" y="14074810"/>
            <a:ext cx="9214332" cy="2070192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2370"/>
              </a:spcBef>
              <a:spcAft>
                <a:spcPts val="0"/>
              </a:spcAft>
              <a:buClr>
                <a:schemeClr val="dk1"/>
              </a:buClr>
              <a:buSzPts val="1800"/>
              <a:buChar char="•"/>
              <a:defRPr/>
            </a:lvl1pPr>
            <a:lvl2pPr indent="-342900" lvl="1" marL="914400" algn="l">
              <a:lnSpc>
                <a:spcPct val="90000"/>
              </a:lnSpc>
              <a:spcBef>
                <a:spcPts val="1185"/>
              </a:spcBef>
              <a:spcAft>
                <a:spcPts val="0"/>
              </a:spcAft>
              <a:buClr>
                <a:schemeClr val="dk1"/>
              </a:buClr>
              <a:buSzPts val="1800"/>
              <a:buChar char="•"/>
              <a:defRPr/>
            </a:lvl2pPr>
            <a:lvl3pPr indent="-342900" lvl="2" marL="1371600" algn="l">
              <a:lnSpc>
                <a:spcPct val="90000"/>
              </a:lnSpc>
              <a:spcBef>
                <a:spcPts val="1185"/>
              </a:spcBef>
              <a:spcAft>
                <a:spcPts val="0"/>
              </a:spcAft>
              <a:buClr>
                <a:schemeClr val="dk1"/>
              </a:buClr>
              <a:buSzPts val="1800"/>
              <a:buChar char="•"/>
              <a:defRPr/>
            </a:lvl3pPr>
            <a:lvl4pPr indent="-342900" lvl="3" marL="1828800" algn="l">
              <a:lnSpc>
                <a:spcPct val="90000"/>
              </a:lnSpc>
              <a:spcBef>
                <a:spcPts val="1185"/>
              </a:spcBef>
              <a:spcAft>
                <a:spcPts val="0"/>
              </a:spcAft>
              <a:buClr>
                <a:schemeClr val="dk1"/>
              </a:buClr>
              <a:buSzPts val="1800"/>
              <a:buChar char="•"/>
              <a:defRPr/>
            </a:lvl4pPr>
            <a:lvl5pPr indent="-342900" lvl="4" marL="2286000" algn="l">
              <a:lnSpc>
                <a:spcPct val="90000"/>
              </a:lnSpc>
              <a:spcBef>
                <a:spcPts val="1185"/>
              </a:spcBef>
              <a:spcAft>
                <a:spcPts val="0"/>
              </a:spcAft>
              <a:buClr>
                <a:schemeClr val="dk1"/>
              </a:buClr>
              <a:buSzPts val="1800"/>
              <a:buChar char="•"/>
              <a:defRPr/>
            </a:lvl5pPr>
            <a:lvl6pPr indent="-342900" lvl="5" marL="2743200" algn="l">
              <a:lnSpc>
                <a:spcPct val="90000"/>
              </a:lnSpc>
              <a:spcBef>
                <a:spcPts val="1185"/>
              </a:spcBef>
              <a:spcAft>
                <a:spcPts val="0"/>
              </a:spcAft>
              <a:buClr>
                <a:schemeClr val="dk1"/>
              </a:buClr>
              <a:buSzPts val="1800"/>
              <a:buChar char="•"/>
              <a:defRPr/>
            </a:lvl6pPr>
            <a:lvl7pPr indent="-342900" lvl="6" marL="3200400" algn="l">
              <a:lnSpc>
                <a:spcPct val="90000"/>
              </a:lnSpc>
              <a:spcBef>
                <a:spcPts val="1185"/>
              </a:spcBef>
              <a:spcAft>
                <a:spcPts val="0"/>
              </a:spcAft>
              <a:buClr>
                <a:schemeClr val="dk1"/>
              </a:buClr>
              <a:buSzPts val="1800"/>
              <a:buChar char="•"/>
              <a:defRPr/>
            </a:lvl7pPr>
            <a:lvl8pPr indent="-342900" lvl="7" marL="3657600" algn="l">
              <a:lnSpc>
                <a:spcPct val="90000"/>
              </a:lnSpc>
              <a:spcBef>
                <a:spcPts val="1185"/>
              </a:spcBef>
              <a:spcAft>
                <a:spcPts val="0"/>
              </a:spcAft>
              <a:buClr>
                <a:schemeClr val="dk1"/>
              </a:buClr>
              <a:buSzPts val="1800"/>
              <a:buChar char="•"/>
              <a:defRPr/>
            </a:lvl8pPr>
            <a:lvl9pPr indent="-342900" lvl="8" marL="4114800" algn="l">
              <a:lnSpc>
                <a:spcPct val="90000"/>
              </a:lnSpc>
              <a:spcBef>
                <a:spcPts val="1185"/>
              </a:spcBef>
              <a:spcAft>
                <a:spcPts val="0"/>
              </a:spcAft>
              <a:buClr>
                <a:schemeClr val="dk1"/>
              </a:buClr>
              <a:buSzPts val="1800"/>
              <a:buChar char="•"/>
              <a:defRPr/>
            </a:lvl9pPr>
          </a:lstStyle>
          <a:p/>
        </p:txBody>
      </p:sp>
      <p:sp>
        <p:nvSpPr>
          <p:cNvPr id="44" name="Google Shape;44;p7"/>
          <p:cNvSpPr txBox="1"/>
          <p:nvPr>
            <p:ph idx="10" type="dt"/>
          </p:nvPr>
        </p:nvSpPr>
        <p:spPr>
          <a:xfrm>
            <a:off x="1490097" y="35713278"/>
            <a:ext cx="4876681" cy="2051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1" type="ftr"/>
          </p:nvPr>
        </p:nvSpPr>
        <p:spPr>
          <a:xfrm>
            <a:off x="7179558" y="35713278"/>
            <a:ext cx="7315022" cy="20514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7"/>
          <p:cNvSpPr txBox="1"/>
          <p:nvPr>
            <p:ph idx="12" type="sldNum"/>
          </p:nvPr>
        </p:nvSpPr>
        <p:spPr>
          <a:xfrm>
            <a:off x="15307360" y="35713278"/>
            <a:ext cx="4876681" cy="20514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mente Título" type="titleOnly">
  <p:cSld name="TITLE_ONLY">
    <p:spTree>
      <p:nvGrpSpPr>
        <p:cNvPr id="47" name="Shape 47"/>
        <p:cNvGrpSpPr/>
        <p:nvPr/>
      </p:nvGrpSpPr>
      <p:grpSpPr>
        <a:xfrm>
          <a:off x="0" y="0"/>
          <a:ext cx="0" cy="0"/>
          <a:chOff x="0" y="0"/>
          <a:chExt cx="0" cy="0"/>
        </a:xfrm>
      </p:grpSpPr>
      <p:sp>
        <p:nvSpPr>
          <p:cNvPr id="48" name="Google Shape;48;p8"/>
          <p:cNvSpPr txBox="1"/>
          <p:nvPr>
            <p:ph type="title"/>
          </p:nvPr>
        </p:nvSpPr>
        <p:spPr>
          <a:xfrm>
            <a:off x="1490097" y="2051470"/>
            <a:ext cx="18693944" cy="7447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8"/>
          <p:cNvSpPr txBox="1"/>
          <p:nvPr>
            <p:ph idx="10" type="dt"/>
          </p:nvPr>
        </p:nvSpPr>
        <p:spPr>
          <a:xfrm>
            <a:off x="1490097" y="35713278"/>
            <a:ext cx="4876681" cy="2051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8"/>
          <p:cNvSpPr txBox="1"/>
          <p:nvPr>
            <p:ph idx="11" type="ftr"/>
          </p:nvPr>
        </p:nvSpPr>
        <p:spPr>
          <a:xfrm>
            <a:off x="7179558" y="35713278"/>
            <a:ext cx="7315022" cy="20514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8"/>
          <p:cNvSpPr txBox="1"/>
          <p:nvPr>
            <p:ph idx="12" type="sldNum"/>
          </p:nvPr>
        </p:nvSpPr>
        <p:spPr>
          <a:xfrm>
            <a:off x="15307360" y="35713278"/>
            <a:ext cx="4876681" cy="20514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type="blank">
  <p:cSld name="BLANK">
    <p:spTree>
      <p:nvGrpSpPr>
        <p:cNvPr id="52" name="Shape 52"/>
        <p:cNvGrpSpPr/>
        <p:nvPr/>
      </p:nvGrpSpPr>
      <p:grpSpPr>
        <a:xfrm>
          <a:off x="0" y="0"/>
          <a:ext cx="0" cy="0"/>
          <a:chOff x="0" y="0"/>
          <a:chExt cx="0" cy="0"/>
        </a:xfrm>
      </p:grpSpPr>
      <p:sp>
        <p:nvSpPr>
          <p:cNvPr id="53" name="Google Shape;53;p9"/>
          <p:cNvSpPr txBox="1"/>
          <p:nvPr>
            <p:ph idx="10" type="dt"/>
          </p:nvPr>
        </p:nvSpPr>
        <p:spPr>
          <a:xfrm>
            <a:off x="1490097" y="35713278"/>
            <a:ext cx="4876681" cy="2051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9"/>
          <p:cNvSpPr txBox="1"/>
          <p:nvPr>
            <p:ph idx="11" type="ftr"/>
          </p:nvPr>
        </p:nvSpPr>
        <p:spPr>
          <a:xfrm>
            <a:off x="7179558" y="35713278"/>
            <a:ext cx="7315022" cy="20514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9"/>
          <p:cNvSpPr txBox="1"/>
          <p:nvPr>
            <p:ph idx="12" type="sldNum"/>
          </p:nvPr>
        </p:nvSpPr>
        <p:spPr>
          <a:xfrm>
            <a:off x="15307360" y="35713278"/>
            <a:ext cx="4876681" cy="20514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com Legenda" type="objTx">
  <p:cSld name="OBJECT_WITH_CAPTION_TEXT">
    <p:spTree>
      <p:nvGrpSpPr>
        <p:cNvPr id="56" name="Shape 56"/>
        <p:cNvGrpSpPr/>
        <p:nvPr/>
      </p:nvGrpSpPr>
      <p:grpSpPr>
        <a:xfrm>
          <a:off x="0" y="0"/>
          <a:ext cx="0" cy="0"/>
          <a:chOff x="0" y="0"/>
          <a:chExt cx="0" cy="0"/>
        </a:xfrm>
      </p:grpSpPr>
      <p:sp>
        <p:nvSpPr>
          <p:cNvPr id="57" name="Google Shape;57;p10"/>
          <p:cNvSpPr txBox="1"/>
          <p:nvPr>
            <p:ph type="title"/>
          </p:nvPr>
        </p:nvSpPr>
        <p:spPr>
          <a:xfrm>
            <a:off x="1492920" y="2568787"/>
            <a:ext cx="6990474" cy="89907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7585"/>
              <a:buFont typeface="Play"/>
              <a:buNone/>
              <a:defRPr sz="758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0"/>
          <p:cNvSpPr txBox="1"/>
          <p:nvPr>
            <p:ph idx="1" type="body"/>
          </p:nvPr>
        </p:nvSpPr>
        <p:spPr>
          <a:xfrm>
            <a:off x="9214332" y="5547874"/>
            <a:ext cx="10972532" cy="27382552"/>
          </a:xfrm>
          <a:prstGeom prst="rect">
            <a:avLst/>
          </a:prstGeom>
          <a:noFill/>
          <a:ln>
            <a:noFill/>
          </a:ln>
        </p:spPr>
        <p:txBody>
          <a:bodyPr anchorCtr="0" anchor="t" bIns="45700" lIns="91425" spcFirstLastPara="1" rIns="91425" wrap="square" tIns="45700">
            <a:normAutofit/>
          </a:bodyPr>
          <a:lstStyle>
            <a:lvl1pPr indent="-710248" lvl="0" marL="457200" algn="l">
              <a:lnSpc>
                <a:spcPct val="90000"/>
              </a:lnSpc>
              <a:spcBef>
                <a:spcPts val="2370"/>
              </a:spcBef>
              <a:spcAft>
                <a:spcPts val="0"/>
              </a:spcAft>
              <a:buClr>
                <a:schemeClr val="dk1"/>
              </a:buClr>
              <a:buSzPts val="7585"/>
              <a:buChar char="•"/>
              <a:defRPr sz="7585"/>
            </a:lvl1pPr>
            <a:lvl2pPr indent="-650050" lvl="1" marL="914400" algn="l">
              <a:lnSpc>
                <a:spcPct val="90000"/>
              </a:lnSpc>
              <a:spcBef>
                <a:spcPts val="1185"/>
              </a:spcBef>
              <a:spcAft>
                <a:spcPts val="0"/>
              </a:spcAft>
              <a:buClr>
                <a:schemeClr val="dk1"/>
              </a:buClr>
              <a:buSzPts val="6637"/>
              <a:buChar char="•"/>
              <a:defRPr sz="6637"/>
            </a:lvl2pPr>
            <a:lvl3pPr indent="-589852" lvl="2" marL="1371600" algn="l">
              <a:lnSpc>
                <a:spcPct val="90000"/>
              </a:lnSpc>
              <a:spcBef>
                <a:spcPts val="1185"/>
              </a:spcBef>
              <a:spcAft>
                <a:spcPts val="0"/>
              </a:spcAft>
              <a:buClr>
                <a:schemeClr val="dk1"/>
              </a:buClr>
              <a:buSzPts val="5689"/>
              <a:buChar char="•"/>
              <a:defRPr sz="5689"/>
            </a:lvl3pPr>
            <a:lvl4pPr indent="-529654" lvl="3" marL="1828800" algn="l">
              <a:lnSpc>
                <a:spcPct val="90000"/>
              </a:lnSpc>
              <a:spcBef>
                <a:spcPts val="1185"/>
              </a:spcBef>
              <a:spcAft>
                <a:spcPts val="0"/>
              </a:spcAft>
              <a:buClr>
                <a:schemeClr val="dk1"/>
              </a:buClr>
              <a:buSzPts val="4741"/>
              <a:buChar char="•"/>
              <a:defRPr sz="4741"/>
            </a:lvl4pPr>
            <a:lvl5pPr indent="-529654" lvl="4" marL="2286000" algn="l">
              <a:lnSpc>
                <a:spcPct val="90000"/>
              </a:lnSpc>
              <a:spcBef>
                <a:spcPts val="1185"/>
              </a:spcBef>
              <a:spcAft>
                <a:spcPts val="0"/>
              </a:spcAft>
              <a:buClr>
                <a:schemeClr val="dk1"/>
              </a:buClr>
              <a:buSzPts val="4741"/>
              <a:buChar char="•"/>
              <a:defRPr sz="4741"/>
            </a:lvl5pPr>
            <a:lvl6pPr indent="-529654" lvl="5" marL="2743200" algn="l">
              <a:lnSpc>
                <a:spcPct val="90000"/>
              </a:lnSpc>
              <a:spcBef>
                <a:spcPts val="1185"/>
              </a:spcBef>
              <a:spcAft>
                <a:spcPts val="0"/>
              </a:spcAft>
              <a:buClr>
                <a:schemeClr val="dk1"/>
              </a:buClr>
              <a:buSzPts val="4741"/>
              <a:buChar char="•"/>
              <a:defRPr sz="4741"/>
            </a:lvl6pPr>
            <a:lvl7pPr indent="-529654" lvl="6" marL="3200400" algn="l">
              <a:lnSpc>
                <a:spcPct val="90000"/>
              </a:lnSpc>
              <a:spcBef>
                <a:spcPts val="1185"/>
              </a:spcBef>
              <a:spcAft>
                <a:spcPts val="0"/>
              </a:spcAft>
              <a:buClr>
                <a:schemeClr val="dk1"/>
              </a:buClr>
              <a:buSzPts val="4741"/>
              <a:buChar char="•"/>
              <a:defRPr sz="4741"/>
            </a:lvl7pPr>
            <a:lvl8pPr indent="-529654" lvl="7" marL="3657600" algn="l">
              <a:lnSpc>
                <a:spcPct val="90000"/>
              </a:lnSpc>
              <a:spcBef>
                <a:spcPts val="1185"/>
              </a:spcBef>
              <a:spcAft>
                <a:spcPts val="0"/>
              </a:spcAft>
              <a:buClr>
                <a:schemeClr val="dk1"/>
              </a:buClr>
              <a:buSzPts val="4741"/>
              <a:buChar char="•"/>
              <a:defRPr sz="4741"/>
            </a:lvl8pPr>
            <a:lvl9pPr indent="-529653" lvl="8" marL="4114800" algn="l">
              <a:lnSpc>
                <a:spcPct val="90000"/>
              </a:lnSpc>
              <a:spcBef>
                <a:spcPts val="1185"/>
              </a:spcBef>
              <a:spcAft>
                <a:spcPts val="0"/>
              </a:spcAft>
              <a:buClr>
                <a:schemeClr val="dk1"/>
              </a:buClr>
              <a:buSzPts val="4741"/>
              <a:buChar char="•"/>
              <a:defRPr sz="4741"/>
            </a:lvl9pPr>
          </a:lstStyle>
          <a:p/>
        </p:txBody>
      </p:sp>
      <p:sp>
        <p:nvSpPr>
          <p:cNvPr id="59" name="Google Shape;59;p10"/>
          <p:cNvSpPr txBox="1"/>
          <p:nvPr>
            <p:ph idx="2" type="body"/>
          </p:nvPr>
        </p:nvSpPr>
        <p:spPr>
          <a:xfrm>
            <a:off x="1492920" y="11559540"/>
            <a:ext cx="6990474" cy="214154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2370"/>
              </a:spcBef>
              <a:spcAft>
                <a:spcPts val="0"/>
              </a:spcAft>
              <a:buClr>
                <a:schemeClr val="dk1"/>
              </a:buClr>
              <a:buSzPts val="3792"/>
              <a:buNone/>
              <a:defRPr sz="3792"/>
            </a:lvl1pPr>
            <a:lvl2pPr indent="-228600" lvl="1" marL="914400" algn="l">
              <a:lnSpc>
                <a:spcPct val="90000"/>
              </a:lnSpc>
              <a:spcBef>
                <a:spcPts val="1185"/>
              </a:spcBef>
              <a:spcAft>
                <a:spcPts val="0"/>
              </a:spcAft>
              <a:buClr>
                <a:schemeClr val="dk1"/>
              </a:buClr>
              <a:buSzPts val="3318"/>
              <a:buNone/>
              <a:defRPr sz="3318"/>
            </a:lvl2pPr>
            <a:lvl3pPr indent="-228600" lvl="2" marL="1371600" algn="l">
              <a:lnSpc>
                <a:spcPct val="90000"/>
              </a:lnSpc>
              <a:spcBef>
                <a:spcPts val="1185"/>
              </a:spcBef>
              <a:spcAft>
                <a:spcPts val="0"/>
              </a:spcAft>
              <a:buClr>
                <a:schemeClr val="dk1"/>
              </a:buClr>
              <a:buSzPts val="2844"/>
              <a:buNone/>
              <a:defRPr sz="2844"/>
            </a:lvl3pPr>
            <a:lvl4pPr indent="-228600" lvl="3" marL="1828800" algn="l">
              <a:lnSpc>
                <a:spcPct val="90000"/>
              </a:lnSpc>
              <a:spcBef>
                <a:spcPts val="1185"/>
              </a:spcBef>
              <a:spcAft>
                <a:spcPts val="0"/>
              </a:spcAft>
              <a:buClr>
                <a:schemeClr val="dk1"/>
              </a:buClr>
              <a:buSzPts val="2370"/>
              <a:buNone/>
              <a:defRPr sz="2370"/>
            </a:lvl4pPr>
            <a:lvl5pPr indent="-228600" lvl="4" marL="2286000" algn="l">
              <a:lnSpc>
                <a:spcPct val="90000"/>
              </a:lnSpc>
              <a:spcBef>
                <a:spcPts val="1185"/>
              </a:spcBef>
              <a:spcAft>
                <a:spcPts val="0"/>
              </a:spcAft>
              <a:buClr>
                <a:schemeClr val="dk1"/>
              </a:buClr>
              <a:buSzPts val="2370"/>
              <a:buNone/>
              <a:defRPr sz="2370"/>
            </a:lvl5pPr>
            <a:lvl6pPr indent="-228600" lvl="5" marL="2743200" algn="l">
              <a:lnSpc>
                <a:spcPct val="90000"/>
              </a:lnSpc>
              <a:spcBef>
                <a:spcPts val="1185"/>
              </a:spcBef>
              <a:spcAft>
                <a:spcPts val="0"/>
              </a:spcAft>
              <a:buClr>
                <a:schemeClr val="dk1"/>
              </a:buClr>
              <a:buSzPts val="2370"/>
              <a:buNone/>
              <a:defRPr sz="2370"/>
            </a:lvl6pPr>
            <a:lvl7pPr indent="-228600" lvl="6" marL="3200400" algn="l">
              <a:lnSpc>
                <a:spcPct val="90000"/>
              </a:lnSpc>
              <a:spcBef>
                <a:spcPts val="1185"/>
              </a:spcBef>
              <a:spcAft>
                <a:spcPts val="0"/>
              </a:spcAft>
              <a:buClr>
                <a:schemeClr val="dk1"/>
              </a:buClr>
              <a:buSzPts val="2370"/>
              <a:buNone/>
              <a:defRPr sz="2370"/>
            </a:lvl7pPr>
            <a:lvl8pPr indent="-228600" lvl="7" marL="3657600" algn="l">
              <a:lnSpc>
                <a:spcPct val="90000"/>
              </a:lnSpc>
              <a:spcBef>
                <a:spcPts val="1185"/>
              </a:spcBef>
              <a:spcAft>
                <a:spcPts val="0"/>
              </a:spcAft>
              <a:buClr>
                <a:schemeClr val="dk1"/>
              </a:buClr>
              <a:buSzPts val="2370"/>
              <a:buNone/>
              <a:defRPr sz="2370"/>
            </a:lvl8pPr>
            <a:lvl9pPr indent="-228600" lvl="8" marL="4114800" algn="l">
              <a:lnSpc>
                <a:spcPct val="90000"/>
              </a:lnSpc>
              <a:spcBef>
                <a:spcPts val="1185"/>
              </a:spcBef>
              <a:spcAft>
                <a:spcPts val="0"/>
              </a:spcAft>
              <a:buClr>
                <a:schemeClr val="dk1"/>
              </a:buClr>
              <a:buSzPts val="2370"/>
              <a:buNone/>
              <a:defRPr sz="2370"/>
            </a:lvl9pPr>
          </a:lstStyle>
          <a:p/>
        </p:txBody>
      </p:sp>
      <p:sp>
        <p:nvSpPr>
          <p:cNvPr id="60" name="Google Shape;60;p10"/>
          <p:cNvSpPr txBox="1"/>
          <p:nvPr>
            <p:ph idx="10" type="dt"/>
          </p:nvPr>
        </p:nvSpPr>
        <p:spPr>
          <a:xfrm>
            <a:off x="1490097" y="35713278"/>
            <a:ext cx="4876681" cy="2051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0"/>
          <p:cNvSpPr txBox="1"/>
          <p:nvPr>
            <p:ph idx="11" type="ftr"/>
          </p:nvPr>
        </p:nvSpPr>
        <p:spPr>
          <a:xfrm>
            <a:off x="7179558" y="35713278"/>
            <a:ext cx="7315022" cy="20514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0"/>
          <p:cNvSpPr txBox="1"/>
          <p:nvPr>
            <p:ph idx="12" type="sldNum"/>
          </p:nvPr>
        </p:nvSpPr>
        <p:spPr>
          <a:xfrm>
            <a:off x="15307360" y="35713278"/>
            <a:ext cx="4876681" cy="20514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m com Legenda" type="picTx">
  <p:cSld name="PICTURE_WITH_CAPTION_TEXT">
    <p:spTree>
      <p:nvGrpSpPr>
        <p:cNvPr id="63" name="Shape 63"/>
        <p:cNvGrpSpPr/>
        <p:nvPr/>
      </p:nvGrpSpPr>
      <p:grpSpPr>
        <a:xfrm>
          <a:off x="0" y="0"/>
          <a:ext cx="0" cy="0"/>
          <a:chOff x="0" y="0"/>
          <a:chExt cx="0" cy="0"/>
        </a:xfrm>
      </p:grpSpPr>
      <p:sp>
        <p:nvSpPr>
          <p:cNvPr id="64" name="Google Shape;64;p11"/>
          <p:cNvSpPr txBox="1"/>
          <p:nvPr>
            <p:ph type="title"/>
          </p:nvPr>
        </p:nvSpPr>
        <p:spPr>
          <a:xfrm>
            <a:off x="1492920" y="2568787"/>
            <a:ext cx="6990474" cy="89907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7585"/>
              <a:buFont typeface="Play"/>
              <a:buNone/>
              <a:defRPr sz="758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1"/>
          <p:cNvSpPr/>
          <p:nvPr>
            <p:ph idx="2" type="pic"/>
          </p:nvPr>
        </p:nvSpPr>
        <p:spPr>
          <a:xfrm>
            <a:off x="9214332" y="5547874"/>
            <a:ext cx="10972532" cy="27382552"/>
          </a:xfrm>
          <a:prstGeom prst="rect">
            <a:avLst/>
          </a:prstGeom>
          <a:noFill/>
          <a:ln>
            <a:noFill/>
          </a:ln>
        </p:spPr>
      </p:sp>
      <p:sp>
        <p:nvSpPr>
          <p:cNvPr id="66" name="Google Shape;66;p11"/>
          <p:cNvSpPr txBox="1"/>
          <p:nvPr>
            <p:ph idx="1" type="body"/>
          </p:nvPr>
        </p:nvSpPr>
        <p:spPr>
          <a:xfrm>
            <a:off x="1492920" y="11559540"/>
            <a:ext cx="6990474" cy="214154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2370"/>
              </a:spcBef>
              <a:spcAft>
                <a:spcPts val="0"/>
              </a:spcAft>
              <a:buClr>
                <a:schemeClr val="dk1"/>
              </a:buClr>
              <a:buSzPts val="3792"/>
              <a:buNone/>
              <a:defRPr sz="3792"/>
            </a:lvl1pPr>
            <a:lvl2pPr indent="-228600" lvl="1" marL="914400" algn="l">
              <a:lnSpc>
                <a:spcPct val="90000"/>
              </a:lnSpc>
              <a:spcBef>
                <a:spcPts val="1185"/>
              </a:spcBef>
              <a:spcAft>
                <a:spcPts val="0"/>
              </a:spcAft>
              <a:buClr>
                <a:schemeClr val="dk1"/>
              </a:buClr>
              <a:buSzPts val="3318"/>
              <a:buNone/>
              <a:defRPr sz="3318"/>
            </a:lvl2pPr>
            <a:lvl3pPr indent="-228600" lvl="2" marL="1371600" algn="l">
              <a:lnSpc>
                <a:spcPct val="90000"/>
              </a:lnSpc>
              <a:spcBef>
                <a:spcPts val="1185"/>
              </a:spcBef>
              <a:spcAft>
                <a:spcPts val="0"/>
              </a:spcAft>
              <a:buClr>
                <a:schemeClr val="dk1"/>
              </a:buClr>
              <a:buSzPts val="2844"/>
              <a:buNone/>
              <a:defRPr sz="2844"/>
            </a:lvl3pPr>
            <a:lvl4pPr indent="-228600" lvl="3" marL="1828800" algn="l">
              <a:lnSpc>
                <a:spcPct val="90000"/>
              </a:lnSpc>
              <a:spcBef>
                <a:spcPts val="1185"/>
              </a:spcBef>
              <a:spcAft>
                <a:spcPts val="0"/>
              </a:spcAft>
              <a:buClr>
                <a:schemeClr val="dk1"/>
              </a:buClr>
              <a:buSzPts val="2370"/>
              <a:buNone/>
              <a:defRPr sz="2370"/>
            </a:lvl4pPr>
            <a:lvl5pPr indent="-228600" lvl="4" marL="2286000" algn="l">
              <a:lnSpc>
                <a:spcPct val="90000"/>
              </a:lnSpc>
              <a:spcBef>
                <a:spcPts val="1185"/>
              </a:spcBef>
              <a:spcAft>
                <a:spcPts val="0"/>
              </a:spcAft>
              <a:buClr>
                <a:schemeClr val="dk1"/>
              </a:buClr>
              <a:buSzPts val="2370"/>
              <a:buNone/>
              <a:defRPr sz="2370"/>
            </a:lvl5pPr>
            <a:lvl6pPr indent="-228600" lvl="5" marL="2743200" algn="l">
              <a:lnSpc>
                <a:spcPct val="90000"/>
              </a:lnSpc>
              <a:spcBef>
                <a:spcPts val="1185"/>
              </a:spcBef>
              <a:spcAft>
                <a:spcPts val="0"/>
              </a:spcAft>
              <a:buClr>
                <a:schemeClr val="dk1"/>
              </a:buClr>
              <a:buSzPts val="2370"/>
              <a:buNone/>
              <a:defRPr sz="2370"/>
            </a:lvl6pPr>
            <a:lvl7pPr indent="-228600" lvl="6" marL="3200400" algn="l">
              <a:lnSpc>
                <a:spcPct val="90000"/>
              </a:lnSpc>
              <a:spcBef>
                <a:spcPts val="1185"/>
              </a:spcBef>
              <a:spcAft>
                <a:spcPts val="0"/>
              </a:spcAft>
              <a:buClr>
                <a:schemeClr val="dk1"/>
              </a:buClr>
              <a:buSzPts val="2370"/>
              <a:buNone/>
              <a:defRPr sz="2370"/>
            </a:lvl7pPr>
            <a:lvl8pPr indent="-228600" lvl="7" marL="3657600" algn="l">
              <a:lnSpc>
                <a:spcPct val="90000"/>
              </a:lnSpc>
              <a:spcBef>
                <a:spcPts val="1185"/>
              </a:spcBef>
              <a:spcAft>
                <a:spcPts val="0"/>
              </a:spcAft>
              <a:buClr>
                <a:schemeClr val="dk1"/>
              </a:buClr>
              <a:buSzPts val="2370"/>
              <a:buNone/>
              <a:defRPr sz="2370"/>
            </a:lvl8pPr>
            <a:lvl9pPr indent="-228600" lvl="8" marL="4114800" algn="l">
              <a:lnSpc>
                <a:spcPct val="90000"/>
              </a:lnSpc>
              <a:spcBef>
                <a:spcPts val="1185"/>
              </a:spcBef>
              <a:spcAft>
                <a:spcPts val="0"/>
              </a:spcAft>
              <a:buClr>
                <a:schemeClr val="dk1"/>
              </a:buClr>
              <a:buSzPts val="2370"/>
              <a:buNone/>
              <a:defRPr sz="2370"/>
            </a:lvl9pPr>
          </a:lstStyle>
          <a:p/>
        </p:txBody>
      </p:sp>
      <p:sp>
        <p:nvSpPr>
          <p:cNvPr id="67" name="Google Shape;67;p11"/>
          <p:cNvSpPr txBox="1"/>
          <p:nvPr>
            <p:ph idx="10" type="dt"/>
          </p:nvPr>
        </p:nvSpPr>
        <p:spPr>
          <a:xfrm>
            <a:off x="1490097" y="35713278"/>
            <a:ext cx="4876681" cy="2051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1"/>
          <p:cNvSpPr txBox="1"/>
          <p:nvPr>
            <p:ph idx="11" type="ftr"/>
          </p:nvPr>
        </p:nvSpPr>
        <p:spPr>
          <a:xfrm>
            <a:off x="7179558" y="35713278"/>
            <a:ext cx="7315022" cy="2051462"/>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1"/>
          <p:cNvSpPr txBox="1"/>
          <p:nvPr>
            <p:ph idx="12" type="sldNum"/>
          </p:nvPr>
        </p:nvSpPr>
        <p:spPr>
          <a:xfrm>
            <a:off x="15307360" y="35713278"/>
            <a:ext cx="4876681" cy="2051462"/>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
          <p:cNvSpPr txBox="1"/>
          <p:nvPr>
            <p:ph type="title"/>
          </p:nvPr>
        </p:nvSpPr>
        <p:spPr>
          <a:xfrm>
            <a:off x="1490097" y="2051470"/>
            <a:ext cx="18693944" cy="7447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10429"/>
              <a:buFont typeface="Play"/>
              <a:buNone/>
              <a:defRPr b="0" i="0" sz="10429"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
          <p:cNvSpPr txBox="1"/>
          <p:nvPr>
            <p:ph idx="1" type="body"/>
          </p:nvPr>
        </p:nvSpPr>
        <p:spPr>
          <a:xfrm>
            <a:off x="1490097" y="10257308"/>
            <a:ext cx="18693944" cy="24448073"/>
          </a:xfrm>
          <a:prstGeom prst="rect">
            <a:avLst/>
          </a:prstGeom>
          <a:noFill/>
          <a:ln>
            <a:noFill/>
          </a:ln>
        </p:spPr>
        <p:txBody>
          <a:bodyPr anchorCtr="0" anchor="t" bIns="45700" lIns="91425" spcFirstLastPara="1" rIns="91425" wrap="square" tIns="45700">
            <a:normAutofit/>
          </a:bodyPr>
          <a:lstStyle>
            <a:lvl1pPr indent="-650050" lvl="0" marL="457200" marR="0" rtl="0" algn="l">
              <a:lnSpc>
                <a:spcPct val="90000"/>
              </a:lnSpc>
              <a:spcBef>
                <a:spcPts val="2370"/>
              </a:spcBef>
              <a:spcAft>
                <a:spcPts val="0"/>
              </a:spcAft>
              <a:buClr>
                <a:schemeClr val="dk1"/>
              </a:buClr>
              <a:buSzPts val="6637"/>
              <a:buFont typeface="Arial"/>
              <a:buChar char="•"/>
              <a:defRPr b="0" i="0" sz="6637" u="none" cap="none" strike="noStrike">
                <a:solidFill>
                  <a:schemeClr val="dk1"/>
                </a:solidFill>
                <a:latin typeface="Arial"/>
                <a:ea typeface="Arial"/>
                <a:cs typeface="Arial"/>
                <a:sym typeface="Arial"/>
              </a:defRPr>
            </a:lvl1pPr>
            <a:lvl2pPr indent="-589852" lvl="1" marL="914400" marR="0" rtl="0" algn="l">
              <a:lnSpc>
                <a:spcPct val="90000"/>
              </a:lnSpc>
              <a:spcBef>
                <a:spcPts val="1185"/>
              </a:spcBef>
              <a:spcAft>
                <a:spcPts val="0"/>
              </a:spcAft>
              <a:buClr>
                <a:schemeClr val="dk1"/>
              </a:buClr>
              <a:buSzPts val="5689"/>
              <a:buFont typeface="Arial"/>
              <a:buChar char="•"/>
              <a:defRPr b="0" i="0" sz="5689" u="none" cap="none" strike="noStrike">
                <a:solidFill>
                  <a:schemeClr val="dk1"/>
                </a:solidFill>
                <a:latin typeface="Arial"/>
                <a:ea typeface="Arial"/>
                <a:cs typeface="Arial"/>
                <a:sym typeface="Arial"/>
              </a:defRPr>
            </a:lvl2pPr>
            <a:lvl3pPr indent="-529654" lvl="2" marL="1371600" marR="0" rtl="0" algn="l">
              <a:lnSpc>
                <a:spcPct val="90000"/>
              </a:lnSpc>
              <a:spcBef>
                <a:spcPts val="1185"/>
              </a:spcBef>
              <a:spcAft>
                <a:spcPts val="0"/>
              </a:spcAft>
              <a:buClr>
                <a:schemeClr val="dk1"/>
              </a:buClr>
              <a:buSzPts val="4741"/>
              <a:buFont typeface="Arial"/>
              <a:buChar char="•"/>
              <a:defRPr b="0" i="0" sz="4741" u="none" cap="none" strike="noStrike">
                <a:solidFill>
                  <a:schemeClr val="dk1"/>
                </a:solidFill>
                <a:latin typeface="Arial"/>
                <a:ea typeface="Arial"/>
                <a:cs typeface="Arial"/>
                <a:sym typeface="Arial"/>
              </a:defRPr>
            </a:lvl3pPr>
            <a:lvl4pPr indent="-499555" lvl="3" marL="1828800" marR="0" rtl="0" algn="l">
              <a:lnSpc>
                <a:spcPct val="90000"/>
              </a:lnSpc>
              <a:spcBef>
                <a:spcPts val="1185"/>
              </a:spcBef>
              <a:spcAft>
                <a:spcPts val="0"/>
              </a:spcAft>
              <a:buClr>
                <a:schemeClr val="dk1"/>
              </a:buClr>
              <a:buSzPts val="4267"/>
              <a:buFont typeface="Arial"/>
              <a:buChar char="•"/>
              <a:defRPr b="0" i="0" sz="4267" u="none" cap="none" strike="noStrike">
                <a:solidFill>
                  <a:schemeClr val="dk1"/>
                </a:solidFill>
                <a:latin typeface="Arial"/>
                <a:ea typeface="Arial"/>
                <a:cs typeface="Arial"/>
                <a:sym typeface="Arial"/>
              </a:defRPr>
            </a:lvl4pPr>
            <a:lvl5pPr indent="-499554" lvl="4" marL="2286000" marR="0" rtl="0" algn="l">
              <a:lnSpc>
                <a:spcPct val="90000"/>
              </a:lnSpc>
              <a:spcBef>
                <a:spcPts val="1185"/>
              </a:spcBef>
              <a:spcAft>
                <a:spcPts val="0"/>
              </a:spcAft>
              <a:buClr>
                <a:schemeClr val="dk1"/>
              </a:buClr>
              <a:buSzPts val="4267"/>
              <a:buFont typeface="Arial"/>
              <a:buChar char="•"/>
              <a:defRPr b="0" i="0" sz="4267" u="none" cap="none" strike="noStrike">
                <a:solidFill>
                  <a:schemeClr val="dk1"/>
                </a:solidFill>
                <a:latin typeface="Arial"/>
                <a:ea typeface="Arial"/>
                <a:cs typeface="Arial"/>
                <a:sym typeface="Arial"/>
              </a:defRPr>
            </a:lvl5pPr>
            <a:lvl6pPr indent="-499554" lvl="5" marL="2743200" marR="0" rtl="0" algn="l">
              <a:lnSpc>
                <a:spcPct val="90000"/>
              </a:lnSpc>
              <a:spcBef>
                <a:spcPts val="1185"/>
              </a:spcBef>
              <a:spcAft>
                <a:spcPts val="0"/>
              </a:spcAft>
              <a:buClr>
                <a:schemeClr val="dk1"/>
              </a:buClr>
              <a:buSzPts val="4267"/>
              <a:buFont typeface="Arial"/>
              <a:buChar char="•"/>
              <a:defRPr b="0" i="0" sz="4267" u="none" cap="none" strike="noStrike">
                <a:solidFill>
                  <a:schemeClr val="dk1"/>
                </a:solidFill>
                <a:latin typeface="Arial"/>
                <a:ea typeface="Arial"/>
                <a:cs typeface="Arial"/>
                <a:sym typeface="Arial"/>
              </a:defRPr>
            </a:lvl6pPr>
            <a:lvl7pPr indent="-499554" lvl="6" marL="3200400" marR="0" rtl="0" algn="l">
              <a:lnSpc>
                <a:spcPct val="90000"/>
              </a:lnSpc>
              <a:spcBef>
                <a:spcPts val="1185"/>
              </a:spcBef>
              <a:spcAft>
                <a:spcPts val="0"/>
              </a:spcAft>
              <a:buClr>
                <a:schemeClr val="dk1"/>
              </a:buClr>
              <a:buSzPts val="4267"/>
              <a:buFont typeface="Arial"/>
              <a:buChar char="•"/>
              <a:defRPr b="0" i="0" sz="4267" u="none" cap="none" strike="noStrike">
                <a:solidFill>
                  <a:schemeClr val="dk1"/>
                </a:solidFill>
                <a:latin typeface="Arial"/>
                <a:ea typeface="Arial"/>
                <a:cs typeface="Arial"/>
                <a:sym typeface="Arial"/>
              </a:defRPr>
            </a:lvl7pPr>
            <a:lvl8pPr indent="-499554" lvl="7" marL="3657600" marR="0" rtl="0" algn="l">
              <a:lnSpc>
                <a:spcPct val="90000"/>
              </a:lnSpc>
              <a:spcBef>
                <a:spcPts val="1185"/>
              </a:spcBef>
              <a:spcAft>
                <a:spcPts val="0"/>
              </a:spcAft>
              <a:buClr>
                <a:schemeClr val="dk1"/>
              </a:buClr>
              <a:buSzPts val="4267"/>
              <a:buFont typeface="Arial"/>
              <a:buChar char="•"/>
              <a:defRPr b="0" i="0" sz="4267" u="none" cap="none" strike="noStrike">
                <a:solidFill>
                  <a:schemeClr val="dk1"/>
                </a:solidFill>
                <a:latin typeface="Arial"/>
                <a:ea typeface="Arial"/>
                <a:cs typeface="Arial"/>
                <a:sym typeface="Arial"/>
              </a:defRPr>
            </a:lvl8pPr>
            <a:lvl9pPr indent="-499554" lvl="8" marL="4114800" marR="0" rtl="0" algn="l">
              <a:lnSpc>
                <a:spcPct val="90000"/>
              </a:lnSpc>
              <a:spcBef>
                <a:spcPts val="1185"/>
              </a:spcBef>
              <a:spcAft>
                <a:spcPts val="0"/>
              </a:spcAft>
              <a:buClr>
                <a:schemeClr val="dk1"/>
              </a:buClr>
              <a:buSzPts val="4267"/>
              <a:buFont typeface="Arial"/>
              <a:buChar char="•"/>
              <a:defRPr b="0" i="0" sz="4267" u="none" cap="none" strike="noStrike">
                <a:solidFill>
                  <a:schemeClr val="dk1"/>
                </a:solidFill>
                <a:latin typeface="Arial"/>
                <a:ea typeface="Arial"/>
                <a:cs typeface="Arial"/>
                <a:sym typeface="Arial"/>
              </a:defRPr>
            </a:lvl9pPr>
          </a:lstStyle>
          <a:p/>
        </p:txBody>
      </p:sp>
      <p:sp>
        <p:nvSpPr>
          <p:cNvPr id="12" name="Google Shape;12;p2"/>
          <p:cNvSpPr txBox="1"/>
          <p:nvPr>
            <p:ph idx="10" type="dt"/>
          </p:nvPr>
        </p:nvSpPr>
        <p:spPr>
          <a:xfrm>
            <a:off x="1490097" y="35713278"/>
            <a:ext cx="4876681" cy="2051462"/>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2844"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2"/>
          <p:cNvSpPr txBox="1"/>
          <p:nvPr>
            <p:ph idx="11" type="ftr"/>
          </p:nvPr>
        </p:nvSpPr>
        <p:spPr>
          <a:xfrm>
            <a:off x="7179558" y="35713278"/>
            <a:ext cx="7315022" cy="2051462"/>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2844"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2"/>
          <p:cNvSpPr txBox="1"/>
          <p:nvPr>
            <p:ph idx="12" type="sldNum"/>
          </p:nvPr>
        </p:nvSpPr>
        <p:spPr>
          <a:xfrm>
            <a:off x="15307360" y="35713278"/>
            <a:ext cx="4876681" cy="205146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2844" u="none" cap="none" strike="noStrike">
                <a:solidFill>
                  <a:srgbClr val="757575"/>
                </a:solidFill>
                <a:latin typeface="Arial"/>
                <a:ea typeface="Arial"/>
                <a:cs typeface="Arial"/>
                <a:sym typeface="Arial"/>
              </a:defRPr>
            </a:lvl1pPr>
            <a:lvl2pPr indent="0" lvl="1" marL="0" marR="0" rtl="0" algn="r">
              <a:spcBef>
                <a:spcPts val="0"/>
              </a:spcBef>
              <a:buNone/>
              <a:defRPr b="0" i="0" sz="2844" u="none" cap="none" strike="noStrike">
                <a:solidFill>
                  <a:srgbClr val="757575"/>
                </a:solidFill>
                <a:latin typeface="Arial"/>
                <a:ea typeface="Arial"/>
                <a:cs typeface="Arial"/>
                <a:sym typeface="Arial"/>
              </a:defRPr>
            </a:lvl2pPr>
            <a:lvl3pPr indent="0" lvl="2" marL="0" marR="0" rtl="0" algn="r">
              <a:spcBef>
                <a:spcPts val="0"/>
              </a:spcBef>
              <a:buNone/>
              <a:defRPr b="0" i="0" sz="2844" u="none" cap="none" strike="noStrike">
                <a:solidFill>
                  <a:srgbClr val="757575"/>
                </a:solidFill>
                <a:latin typeface="Arial"/>
                <a:ea typeface="Arial"/>
                <a:cs typeface="Arial"/>
                <a:sym typeface="Arial"/>
              </a:defRPr>
            </a:lvl3pPr>
            <a:lvl4pPr indent="0" lvl="3" marL="0" marR="0" rtl="0" algn="r">
              <a:spcBef>
                <a:spcPts val="0"/>
              </a:spcBef>
              <a:buNone/>
              <a:defRPr b="0" i="0" sz="2844" u="none" cap="none" strike="noStrike">
                <a:solidFill>
                  <a:srgbClr val="757575"/>
                </a:solidFill>
                <a:latin typeface="Arial"/>
                <a:ea typeface="Arial"/>
                <a:cs typeface="Arial"/>
                <a:sym typeface="Arial"/>
              </a:defRPr>
            </a:lvl4pPr>
            <a:lvl5pPr indent="0" lvl="4" marL="0" marR="0" rtl="0" algn="r">
              <a:spcBef>
                <a:spcPts val="0"/>
              </a:spcBef>
              <a:buNone/>
              <a:defRPr b="0" i="0" sz="2844" u="none" cap="none" strike="noStrike">
                <a:solidFill>
                  <a:srgbClr val="757575"/>
                </a:solidFill>
                <a:latin typeface="Arial"/>
                <a:ea typeface="Arial"/>
                <a:cs typeface="Arial"/>
                <a:sym typeface="Arial"/>
              </a:defRPr>
            </a:lvl5pPr>
            <a:lvl6pPr indent="0" lvl="5" marL="0" marR="0" rtl="0" algn="r">
              <a:spcBef>
                <a:spcPts val="0"/>
              </a:spcBef>
              <a:buNone/>
              <a:defRPr b="0" i="0" sz="2844" u="none" cap="none" strike="noStrike">
                <a:solidFill>
                  <a:srgbClr val="757575"/>
                </a:solidFill>
                <a:latin typeface="Arial"/>
                <a:ea typeface="Arial"/>
                <a:cs typeface="Arial"/>
                <a:sym typeface="Arial"/>
              </a:defRPr>
            </a:lvl6pPr>
            <a:lvl7pPr indent="0" lvl="6" marL="0" marR="0" rtl="0" algn="r">
              <a:spcBef>
                <a:spcPts val="0"/>
              </a:spcBef>
              <a:buNone/>
              <a:defRPr b="0" i="0" sz="2844" u="none" cap="none" strike="noStrike">
                <a:solidFill>
                  <a:srgbClr val="757575"/>
                </a:solidFill>
                <a:latin typeface="Arial"/>
                <a:ea typeface="Arial"/>
                <a:cs typeface="Arial"/>
                <a:sym typeface="Arial"/>
              </a:defRPr>
            </a:lvl7pPr>
            <a:lvl8pPr indent="0" lvl="7" marL="0" marR="0" rtl="0" algn="r">
              <a:spcBef>
                <a:spcPts val="0"/>
              </a:spcBef>
              <a:buNone/>
              <a:defRPr b="0" i="0" sz="2844" u="none" cap="none" strike="noStrike">
                <a:solidFill>
                  <a:srgbClr val="757575"/>
                </a:solidFill>
                <a:latin typeface="Arial"/>
                <a:ea typeface="Arial"/>
                <a:cs typeface="Arial"/>
                <a:sym typeface="Arial"/>
              </a:defRPr>
            </a:lvl8pPr>
            <a:lvl9pPr indent="0" lvl="8" marL="0" marR="0" rtl="0" algn="r">
              <a:spcBef>
                <a:spcPts val="0"/>
              </a:spcBef>
              <a:buNone/>
              <a:defRPr b="0" i="0" sz="2844"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
          <p:cNvSpPr txBox="1"/>
          <p:nvPr>
            <p:ph type="title"/>
          </p:nvPr>
        </p:nvSpPr>
        <p:spPr>
          <a:xfrm>
            <a:off x="1490097" y="5497574"/>
            <a:ext cx="18693944" cy="395313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50000"/>
              </a:lnSpc>
              <a:spcBef>
                <a:spcPts val="0"/>
              </a:spcBef>
              <a:spcAft>
                <a:spcPts val="0"/>
              </a:spcAft>
              <a:buClr>
                <a:schemeClr val="dk1"/>
              </a:buClr>
              <a:buSzPct val="100000"/>
              <a:buFont typeface="Play"/>
              <a:buNone/>
            </a:pPr>
            <a:r>
              <a:rPr lang="pt-BR" sz="7200"/>
              <a:t>TÍTULO</a:t>
            </a:r>
            <a:br>
              <a:rPr lang="pt-BR" sz="7200"/>
            </a:br>
            <a:r>
              <a:rPr lang="pt-BR" sz="4400">
                <a:latin typeface="Verdana"/>
                <a:ea typeface="Verdana"/>
                <a:cs typeface="Verdana"/>
                <a:sym typeface="Verdana"/>
              </a:rPr>
              <a:t>Área do trabalho </a:t>
            </a:r>
            <a:br>
              <a:rPr lang="pt-BR" sz="8800">
                <a:latin typeface="Verdana"/>
                <a:ea typeface="Verdana"/>
                <a:cs typeface="Verdana"/>
                <a:sym typeface="Verdana"/>
              </a:rPr>
            </a:br>
            <a:r>
              <a:rPr lang="pt-BR" sz="3600">
                <a:latin typeface="Verdana"/>
                <a:ea typeface="Verdana"/>
                <a:cs typeface="Verdana"/>
                <a:sym typeface="Verdana"/>
              </a:rPr>
              <a:t>Autor 1 (e-mail); Autor 2 (e-mail); Autor 3 (e-mail); Autor 4 (e-mail); Autor 5 (e-mail)</a:t>
            </a:r>
            <a:br>
              <a:rPr lang="pt-BR" sz="3600">
                <a:latin typeface="Verdana"/>
                <a:ea typeface="Verdana"/>
                <a:cs typeface="Verdana"/>
                <a:sym typeface="Verdana"/>
              </a:rPr>
            </a:br>
            <a:r>
              <a:rPr lang="pt-BR" sz="3600">
                <a:latin typeface="Verdana"/>
                <a:ea typeface="Verdana"/>
                <a:cs typeface="Verdana"/>
                <a:sym typeface="Verdana"/>
              </a:rPr>
              <a:t> INSTITUIÇÃO</a:t>
            </a:r>
            <a:br>
              <a:rPr lang="pt-BR" sz="3600">
                <a:latin typeface="Verdana"/>
                <a:ea typeface="Verdana"/>
                <a:cs typeface="Verdana"/>
                <a:sym typeface="Verdana"/>
              </a:rPr>
            </a:br>
            <a:endParaRPr sz="3600"/>
          </a:p>
        </p:txBody>
      </p:sp>
      <p:sp>
        <p:nvSpPr>
          <p:cNvPr id="87" name="Google Shape;87;p1"/>
          <p:cNvSpPr txBox="1"/>
          <p:nvPr>
            <p:ph idx="1" type="body"/>
          </p:nvPr>
        </p:nvSpPr>
        <p:spPr>
          <a:xfrm>
            <a:off x="931787" y="10468439"/>
            <a:ext cx="9211509" cy="2444807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6637"/>
              <a:buNone/>
            </a:pPr>
            <a:r>
              <a:t/>
            </a:r>
            <a:endParaRPr/>
          </a:p>
          <a:p>
            <a:pPr indent="-120401" lvl="0" marL="541851" rtl="0" algn="l">
              <a:lnSpc>
                <a:spcPct val="90000"/>
              </a:lnSpc>
              <a:spcBef>
                <a:spcPts val="2370"/>
              </a:spcBef>
              <a:spcAft>
                <a:spcPts val="0"/>
              </a:spcAft>
              <a:buClr>
                <a:schemeClr val="dk1"/>
              </a:buClr>
              <a:buSzPts val="6637"/>
              <a:buNone/>
            </a:pPr>
            <a:r>
              <a:t/>
            </a:r>
            <a:endParaRPr/>
          </a:p>
          <a:p>
            <a:pPr indent="-120401" lvl="0" marL="541851" rtl="0" algn="l">
              <a:lnSpc>
                <a:spcPct val="90000"/>
              </a:lnSpc>
              <a:spcBef>
                <a:spcPts val="2370"/>
              </a:spcBef>
              <a:spcAft>
                <a:spcPts val="0"/>
              </a:spcAft>
              <a:buClr>
                <a:schemeClr val="dk1"/>
              </a:buClr>
              <a:buSzPts val="6637"/>
              <a:buNone/>
            </a:pPr>
            <a:r>
              <a:t/>
            </a:r>
            <a:endParaRPr/>
          </a:p>
          <a:p>
            <a:pPr indent="0" lvl="0" marL="0" rtl="0" algn="l">
              <a:lnSpc>
                <a:spcPct val="90000"/>
              </a:lnSpc>
              <a:spcBef>
                <a:spcPts val="2370"/>
              </a:spcBef>
              <a:spcAft>
                <a:spcPts val="0"/>
              </a:spcAft>
              <a:buClr>
                <a:schemeClr val="dk1"/>
              </a:buClr>
              <a:buSzPts val="6637"/>
              <a:buNone/>
            </a:pPr>
            <a:r>
              <a:t/>
            </a:r>
            <a:endParaRPr/>
          </a:p>
          <a:p>
            <a:pPr indent="-120401" lvl="0" marL="541851" rtl="0" algn="l">
              <a:lnSpc>
                <a:spcPct val="90000"/>
              </a:lnSpc>
              <a:spcBef>
                <a:spcPts val="2370"/>
              </a:spcBef>
              <a:spcAft>
                <a:spcPts val="0"/>
              </a:spcAft>
              <a:buClr>
                <a:schemeClr val="dk1"/>
              </a:buClr>
              <a:buSzPts val="6637"/>
              <a:buNone/>
            </a:pPr>
            <a:r>
              <a:t/>
            </a:r>
            <a:endParaRPr/>
          </a:p>
          <a:p>
            <a:pPr indent="-120401" lvl="0" marL="541851" rtl="0" algn="l">
              <a:lnSpc>
                <a:spcPct val="90000"/>
              </a:lnSpc>
              <a:spcBef>
                <a:spcPts val="2370"/>
              </a:spcBef>
              <a:spcAft>
                <a:spcPts val="0"/>
              </a:spcAft>
              <a:buClr>
                <a:schemeClr val="dk1"/>
              </a:buClr>
              <a:buSzPts val="6637"/>
              <a:buNone/>
            </a:pPr>
            <a:r>
              <a:t/>
            </a:r>
            <a:endParaRPr/>
          </a:p>
          <a:p>
            <a:pPr indent="0" lvl="0" marL="0" rtl="0" algn="l">
              <a:lnSpc>
                <a:spcPct val="90000"/>
              </a:lnSpc>
              <a:spcBef>
                <a:spcPts val="2370"/>
              </a:spcBef>
              <a:spcAft>
                <a:spcPts val="0"/>
              </a:spcAft>
              <a:buClr>
                <a:schemeClr val="dk1"/>
              </a:buClr>
              <a:buSzPts val="6637"/>
              <a:buNone/>
            </a:pPr>
            <a:r>
              <a:t/>
            </a:r>
            <a:endParaRPr/>
          </a:p>
          <a:p>
            <a:pPr indent="-120401" lvl="0" marL="541851" rtl="0" algn="l">
              <a:lnSpc>
                <a:spcPct val="90000"/>
              </a:lnSpc>
              <a:spcBef>
                <a:spcPts val="2370"/>
              </a:spcBef>
              <a:spcAft>
                <a:spcPts val="0"/>
              </a:spcAft>
              <a:buClr>
                <a:schemeClr val="dk1"/>
              </a:buClr>
              <a:buSzPts val="6637"/>
              <a:buNone/>
            </a:pPr>
            <a:r>
              <a:t/>
            </a:r>
            <a:endParaRPr/>
          </a:p>
          <a:p>
            <a:pPr indent="-120401" lvl="0" marL="541851" rtl="0" algn="l">
              <a:lnSpc>
                <a:spcPct val="90000"/>
              </a:lnSpc>
              <a:spcBef>
                <a:spcPts val="2370"/>
              </a:spcBef>
              <a:spcAft>
                <a:spcPts val="0"/>
              </a:spcAft>
              <a:buClr>
                <a:schemeClr val="dk1"/>
              </a:buClr>
              <a:buSzPts val="6637"/>
              <a:buNone/>
            </a:pPr>
            <a:r>
              <a:t/>
            </a:r>
            <a:endParaRPr/>
          </a:p>
          <a:p>
            <a:pPr indent="-120401" lvl="0" marL="541851" rtl="0" algn="l">
              <a:lnSpc>
                <a:spcPct val="90000"/>
              </a:lnSpc>
              <a:spcBef>
                <a:spcPts val="2370"/>
              </a:spcBef>
              <a:spcAft>
                <a:spcPts val="0"/>
              </a:spcAft>
              <a:buClr>
                <a:schemeClr val="dk1"/>
              </a:buClr>
              <a:buSzPts val="6637"/>
              <a:buNone/>
            </a:pPr>
            <a:r>
              <a:t/>
            </a:r>
            <a:endParaRPr/>
          </a:p>
          <a:p>
            <a:pPr indent="0" lvl="0" marL="0" rtl="0" algn="l">
              <a:lnSpc>
                <a:spcPct val="90000"/>
              </a:lnSpc>
              <a:spcBef>
                <a:spcPts val="2370"/>
              </a:spcBef>
              <a:spcAft>
                <a:spcPts val="0"/>
              </a:spcAft>
              <a:buClr>
                <a:schemeClr val="dk1"/>
              </a:buClr>
              <a:buSzPts val="6637"/>
              <a:buNone/>
            </a:pPr>
            <a:r>
              <a:t/>
            </a:r>
            <a:endParaRPr/>
          </a:p>
        </p:txBody>
      </p:sp>
      <p:sp>
        <p:nvSpPr>
          <p:cNvPr id="88" name="Google Shape;88;p1"/>
          <p:cNvSpPr txBox="1"/>
          <p:nvPr>
            <p:ph idx="2" type="body"/>
          </p:nvPr>
        </p:nvSpPr>
        <p:spPr>
          <a:xfrm>
            <a:off x="11027090" y="10062269"/>
            <a:ext cx="9211509" cy="2444807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6637"/>
              <a:buNone/>
            </a:pPr>
            <a:r>
              <a:t/>
            </a:r>
            <a:endParaRPr/>
          </a:p>
          <a:p>
            <a:pPr indent="-120401" lvl="0" marL="541851" rtl="0" algn="l">
              <a:lnSpc>
                <a:spcPct val="90000"/>
              </a:lnSpc>
              <a:spcBef>
                <a:spcPts val="2370"/>
              </a:spcBef>
              <a:spcAft>
                <a:spcPts val="0"/>
              </a:spcAft>
              <a:buClr>
                <a:schemeClr val="dk1"/>
              </a:buClr>
              <a:buSzPts val="6637"/>
              <a:buNone/>
            </a:pPr>
            <a:r>
              <a:t/>
            </a:r>
            <a:endParaRPr/>
          </a:p>
          <a:p>
            <a:pPr indent="-120401" lvl="0" marL="541851" rtl="0" algn="l">
              <a:lnSpc>
                <a:spcPct val="90000"/>
              </a:lnSpc>
              <a:spcBef>
                <a:spcPts val="2370"/>
              </a:spcBef>
              <a:spcAft>
                <a:spcPts val="0"/>
              </a:spcAft>
              <a:buClr>
                <a:schemeClr val="dk1"/>
              </a:buClr>
              <a:buSzPts val="6637"/>
              <a:buNone/>
            </a:pPr>
            <a:r>
              <a:t/>
            </a:r>
            <a:endParaRPr/>
          </a:p>
          <a:p>
            <a:pPr indent="-120401" lvl="0" marL="541851" rtl="0" algn="l">
              <a:lnSpc>
                <a:spcPct val="90000"/>
              </a:lnSpc>
              <a:spcBef>
                <a:spcPts val="2370"/>
              </a:spcBef>
              <a:spcAft>
                <a:spcPts val="0"/>
              </a:spcAft>
              <a:buClr>
                <a:schemeClr val="dk1"/>
              </a:buClr>
              <a:buSzPts val="6637"/>
              <a:buNone/>
            </a:pPr>
            <a:r>
              <a:t/>
            </a:r>
            <a:endParaRPr/>
          </a:p>
          <a:p>
            <a:pPr indent="0" lvl="0" marL="0" rtl="0" algn="l">
              <a:lnSpc>
                <a:spcPct val="90000"/>
              </a:lnSpc>
              <a:spcBef>
                <a:spcPts val="2370"/>
              </a:spcBef>
              <a:spcAft>
                <a:spcPts val="0"/>
              </a:spcAft>
              <a:buClr>
                <a:schemeClr val="dk1"/>
              </a:buClr>
              <a:buSzPts val="6637"/>
              <a:buNone/>
            </a:pPr>
            <a:r>
              <a:t/>
            </a:r>
            <a:endParaRPr/>
          </a:p>
        </p:txBody>
      </p:sp>
      <p:grpSp>
        <p:nvGrpSpPr>
          <p:cNvPr id="89" name="Google Shape;89;p1"/>
          <p:cNvGrpSpPr/>
          <p:nvPr/>
        </p:nvGrpSpPr>
        <p:grpSpPr>
          <a:xfrm>
            <a:off x="1477887" y="11582505"/>
            <a:ext cx="8641556" cy="24662306"/>
            <a:chOff x="1477887" y="11582505"/>
            <a:chExt cx="8641556" cy="24662306"/>
          </a:xfrm>
        </p:grpSpPr>
        <p:sp>
          <p:nvSpPr>
            <p:cNvPr id="90" name="Google Shape;90;p1"/>
            <p:cNvSpPr txBox="1"/>
            <p:nvPr/>
          </p:nvSpPr>
          <p:spPr>
            <a:xfrm>
              <a:off x="1477887" y="29454700"/>
              <a:ext cx="8640763" cy="6790111"/>
            </a:xfrm>
            <a:prstGeom prst="rect">
              <a:avLst/>
            </a:prstGeom>
            <a:noFill/>
            <a:ln>
              <a:noFill/>
            </a:ln>
          </p:spPr>
          <p:txBody>
            <a:bodyPr anchorCtr="0" anchor="t" bIns="40900" lIns="81825" spcFirstLastPara="1" rIns="81825" wrap="square" tIns="40900">
              <a:spAutoFit/>
            </a:bodyPr>
            <a:lstStyle/>
            <a:p>
              <a:pPr indent="0" lvl="0" marL="0" marR="0" rtl="0" algn="just">
                <a:lnSpc>
                  <a:spcPct val="120000"/>
                </a:lnSpc>
                <a:spcBef>
                  <a:spcPts val="0"/>
                </a:spcBef>
                <a:spcAft>
                  <a:spcPts val="0"/>
                </a:spcAft>
                <a:buNone/>
              </a:pPr>
              <a:r>
                <a:rPr b="0" i="0" lang="pt-BR" sz="2800" u="none" cap="none" strike="noStrike">
                  <a:solidFill>
                    <a:schemeClr val="dk1"/>
                  </a:solidFill>
                  <a:latin typeface="Arial"/>
                  <a:ea typeface="Arial"/>
                  <a:cs typeface="Arial"/>
                  <a:sym typeface="Arial"/>
                </a:rPr>
                <a:t>Lorem ipsum dolor sit amet, consectetur adipiscing elit. Vivamus id est non augue iaculis luctus quis dignissim erat. Maecenas convallis nisl tempus, varius ex quis, sodales mauris. Quisque dignissim at lacus ac tincidunt. Vestibulum vel posuere magna. Donec sagittis sem nec dolor interdum imperdiet. Duis tristique tellus eget arcu blandit eleifend. Morbi accumsan fringilla ipsum, quis fringilla lacus volutpat id. Donec egestas nulla vel dui hendrerit volutpat. Cum sociis natoque penatibus et magnis dis parturient montes, nascetur ridiculus mus. nulla vel dui hendrerit volutpat. Cum sociis natoque penatibus et magnis dis parturien.</a:t>
              </a:r>
              <a:endParaRPr b="0" i="0" sz="2800" u="none" cap="none" strike="noStrike">
                <a:solidFill>
                  <a:schemeClr val="dk1"/>
                </a:solidFill>
                <a:latin typeface="Trebuchet MS"/>
                <a:ea typeface="Trebuchet MS"/>
                <a:cs typeface="Trebuchet MS"/>
                <a:sym typeface="Trebuchet MS"/>
              </a:endParaRPr>
            </a:p>
          </p:txBody>
        </p:sp>
        <p:sp>
          <p:nvSpPr>
            <p:cNvPr id="91" name="Google Shape;91;p1"/>
            <p:cNvSpPr txBox="1"/>
            <p:nvPr/>
          </p:nvSpPr>
          <p:spPr>
            <a:xfrm>
              <a:off x="1478680" y="22324307"/>
              <a:ext cx="8640763" cy="5219680"/>
            </a:xfrm>
            <a:prstGeom prst="rect">
              <a:avLst/>
            </a:prstGeom>
            <a:noFill/>
            <a:ln>
              <a:noFill/>
            </a:ln>
          </p:spPr>
          <p:txBody>
            <a:bodyPr anchorCtr="0" anchor="t" bIns="40900" lIns="81825" spcFirstLastPara="1" rIns="81825" wrap="square" tIns="40900">
              <a:spAutoFit/>
            </a:bodyPr>
            <a:lstStyle/>
            <a:p>
              <a:pPr indent="0" lvl="0" marL="0" marR="0" rtl="0" algn="just">
                <a:lnSpc>
                  <a:spcPct val="120000"/>
                </a:lnSpc>
                <a:spcBef>
                  <a:spcPts val="0"/>
                </a:spcBef>
                <a:spcAft>
                  <a:spcPts val="0"/>
                </a:spcAft>
                <a:buNone/>
              </a:pPr>
              <a:r>
                <a:rPr b="0" i="0" lang="pt-BR" sz="2800" u="none" cap="none" strike="noStrike">
                  <a:solidFill>
                    <a:schemeClr val="dk1"/>
                  </a:solidFill>
                  <a:latin typeface="Arial"/>
                  <a:ea typeface="Arial"/>
                  <a:cs typeface="Arial"/>
                  <a:sym typeface="Arial"/>
                </a:rPr>
                <a:t>Lorem ipsum dolor sit amet, consectetur adipiscing elit. Vivamus id est non augue iaculis luctus quis dignissim erat. Maecenas convallis nisl tempus, varius ex quis, sodales mauris. Quisque dignissim at lacus ac tincidunt. Vestibulum vel posuere magna. Donec sagittis sem nec dolor interdum imperdiet. Duis tristique tellus eget arcu blandit eleifend. Morbi accumsan fringilla ipsum, quis fringilla lacus volutpat id. Donec egestas nulla vel dui hendrerit volutpat. Cum sociis natoque penatibus et magnis dis parturient</a:t>
              </a:r>
              <a:endParaRPr b="0" i="0" sz="2800" u="none" cap="none" strike="noStrike">
                <a:solidFill>
                  <a:schemeClr val="dk1"/>
                </a:solidFill>
                <a:latin typeface="Trebuchet MS"/>
                <a:ea typeface="Trebuchet MS"/>
                <a:cs typeface="Trebuchet MS"/>
                <a:sym typeface="Trebuchet MS"/>
              </a:endParaRPr>
            </a:p>
          </p:txBody>
        </p:sp>
        <p:sp>
          <p:nvSpPr>
            <p:cNvPr id="92" name="Google Shape;92;p1"/>
            <p:cNvSpPr txBox="1"/>
            <p:nvPr/>
          </p:nvSpPr>
          <p:spPr>
            <a:xfrm>
              <a:off x="1477887" y="17654444"/>
              <a:ext cx="8640763" cy="2634357"/>
            </a:xfrm>
            <a:prstGeom prst="rect">
              <a:avLst/>
            </a:prstGeom>
            <a:noFill/>
            <a:ln>
              <a:noFill/>
            </a:ln>
          </p:spPr>
          <p:txBody>
            <a:bodyPr anchorCtr="0" anchor="t" bIns="40900" lIns="81825" spcFirstLastPara="1" rIns="81825" wrap="square" tIns="40900">
              <a:spAutoFit/>
            </a:bodyPr>
            <a:lstStyle/>
            <a:p>
              <a:pPr indent="0" lvl="0" marL="0" marR="0" rtl="0" algn="just">
                <a:lnSpc>
                  <a:spcPct val="120000"/>
                </a:lnSpc>
                <a:spcBef>
                  <a:spcPts val="0"/>
                </a:spcBef>
                <a:spcAft>
                  <a:spcPts val="0"/>
                </a:spcAft>
                <a:buNone/>
              </a:pPr>
              <a:r>
                <a:rPr b="0" i="0" lang="pt-BR" sz="2800" u="none" cap="none" strike="noStrike">
                  <a:solidFill>
                    <a:schemeClr val="dk1"/>
                  </a:solidFill>
                  <a:latin typeface="Arial"/>
                  <a:ea typeface="Arial"/>
                  <a:cs typeface="Arial"/>
                  <a:sym typeface="Arial"/>
                </a:rPr>
                <a:t>Lorem ipsum dolor sit amet, consectetur adipiscing elit. Vivamus id est non augue iaculis luctus quis dignissim erat. Maecenas convallis nisl tempus, varius ex quis, sodales mauris. Quisque dignissim at lacus ac tincidunt. Vestibulum vel posuere magna. Donec</a:t>
              </a:r>
              <a:endParaRPr b="0" i="0" sz="2800" u="none" cap="none" strike="noStrike">
                <a:solidFill>
                  <a:schemeClr val="dk1"/>
                </a:solidFill>
                <a:latin typeface="Trebuchet MS"/>
                <a:ea typeface="Trebuchet MS"/>
                <a:cs typeface="Trebuchet MS"/>
                <a:sym typeface="Trebuchet MS"/>
              </a:endParaRPr>
            </a:p>
          </p:txBody>
        </p:sp>
        <p:sp>
          <p:nvSpPr>
            <p:cNvPr id="93" name="Google Shape;93;p1"/>
            <p:cNvSpPr txBox="1"/>
            <p:nvPr/>
          </p:nvSpPr>
          <p:spPr>
            <a:xfrm>
              <a:off x="1477887" y="11582505"/>
              <a:ext cx="8640763" cy="4185551"/>
            </a:xfrm>
            <a:prstGeom prst="rect">
              <a:avLst/>
            </a:prstGeom>
            <a:noFill/>
            <a:ln>
              <a:noFill/>
            </a:ln>
          </p:spPr>
          <p:txBody>
            <a:bodyPr anchorCtr="0" anchor="t" bIns="40900" lIns="81825" spcFirstLastPara="1" rIns="81825" wrap="square" tIns="40900">
              <a:spAutoFit/>
            </a:bodyPr>
            <a:lstStyle/>
            <a:p>
              <a:pPr indent="0" lvl="0" marL="0" marR="0" rtl="0" algn="just">
                <a:lnSpc>
                  <a:spcPct val="120000"/>
                </a:lnSpc>
                <a:spcBef>
                  <a:spcPts val="0"/>
                </a:spcBef>
                <a:spcAft>
                  <a:spcPts val="0"/>
                </a:spcAft>
                <a:buNone/>
              </a:pPr>
              <a:r>
                <a:rPr b="0" i="0" lang="pt-BR" sz="2800" u="none" cap="none" strike="noStrike">
                  <a:solidFill>
                    <a:schemeClr val="dk1"/>
                  </a:solidFill>
                  <a:latin typeface="Arial"/>
                  <a:ea typeface="Arial"/>
                  <a:cs typeface="Arial"/>
                  <a:sym typeface="Arial"/>
                </a:rPr>
                <a:t>Lorem ipsum dolor sit amet, consectetur adipiscing elit. Vivamus id est non augue iaculis luctus quis dignissim erat. Maecenas convallis nisl tempus, varius ex quis, sodales mauris. Quisque dignissim at lacus ac tincidunt. Vestibulum vel posuere magna. Donec Quisque dignissim at lacus ac tincidunt. Vestibulum vel posuere magna. Donec Quisque dignissim at lacus ac tincidunt. Vestibulum vel posuere magna. Donec</a:t>
              </a:r>
              <a:endParaRPr b="0" i="0" sz="2800" u="none" cap="none" strike="noStrike">
                <a:solidFill>
                  <a:schemeClr val="dk1"/>
                </a:solidFill>
                <a:latin typeface="Trebuchet MS"/>
                <a:ea typeface="Trebuchet MS"/>
                <a:cs typeface="Trebuchet MS"/>
                <a:sym typeface="Trebuchet MS"/>
              </a:endParaRPr>
            </a:p>
          </p:txBody>
        </p:sp>
        <p:sp>
          <p:nvSpPr>
            <p:cNvPr id="94" name="Google Shape;94;p1"/>
            <p:cNvSpPr txBox="1"/>
            <p:nvPr/>
          </p:nvSpPr>
          <p:spPr>
            <a:xfrm>
              <a:off x="1478650" y="21043618"/>
              <a:ext cx="8640000" cy="1001364"/>
            </a:xfrm>
            <a:prstGeom prst="rect">
              <a:avLst/>
            </a:prstGeom>
            <a:solidFill>
              <a:schemeClr val="accent1"/>
            </a:solidFill>
            <a:ln>
              <a:noFill/>
            </a:ln>
          </p:spPr>
          <p:txBody>
            <a:bodyPr anchorCtr="0" anchor="t" bIns="252000" lIns="73650" spcFirstLastPara="1" rIns="73650" wrap="square" tIns="252000">
              <a:spAutoFit/>
            </a:bodyPr>
            <a:lstStyle/>
            <a:p>
              <a:pPr indent="0" lvl="0" marL="0" marR="0" rtl="0" algn="ctr">
                <a:spcBef>
                  <a:spcPts val="0"/>
                </a:spcBef>
                <a:spcAft>
                  <a:spcPts val="0"/>
                </a:spcAft>
                <a:buNone/>
              </a:pPr>
              <a:r>
                <a:rPr b="0" i="0" lang="pt-BR" sz="3200" u="none" cap="none" strike="noStrike">
                  <a:solidFill>
                    <a:schemeClr val="lt1"/>
                  </a:solidFill>
                  <a:latin typeface="Verdana"/>
                  <a:ea typeface="Verdana"/>
                  <a:cs typeface="Verdana"/>
                  <a:sym typeface="Verdana"/>
                </a:rPr>
                <a:t>Referencial Teórico</a:t>
              </a:r>
              <a:endParaRPr/>
            </a:p>
          </p:txBody>
        </p:sp>
        <p:sp>
          <p:nvSpPr>
            <p:cNvPr id="95" name="Google Shape;95;p1"/>
            <p:cNvSpPr txBox="1"/>
            <p:nvPr/>
          </p:nvSpPr>
          <p:spPr>
            <a:xfrm>
              <a:off x="1478650" y="28051705"/>
              <a:ext cx="8640000" cy="1001364"/>
            </a:xfrm>
            <a:prstGeom prst="rect">
              <a:avLst/>
            </a:prstGeom>
            <a:solidFill>
              <a:schemeClr val="accent1"/>
            </a:solidFill>
            <a:ln>
              <a:noFill/>
            </a:ln>
          </p:spPr>
          <p:txBody>
            <a:bodyPr anchorCtr="0" anchor="t" bIns="252000" lIns="73650" spcFirstLastPara="1" rIns="73650" wrap="square" tIns="252000">
              <a:spAutoFit/>
            </a:bodyPr>
            <a:lstStyle/>
            <a:p>
              <a:pPr indent="0" lvl="0" marL="0" marR="0" rtl="0" algn="ctr">
                <a:spcBef>
                  <a:spcPts val="0"/>
                </a:spcBef>
                <a:spcAft>
                  <a:spcPts val="0"/>
                </a:spcAft>
                <a:buNone/>
              </a:pPr>
              <a:r>
                <a:rPr b="0" i="0" lang="pt-BR" sz="3200" u="none" cap="none" strike="noStrike">
                  <a:solidFill>
                    <a:schemeClr val="lt1"/>
                  </a:solidFill>
                  <a:latin typeface="Verdana"/>
                  <a:ea typeface="Verdana"/>
                  <a:cs typeface="Verdana"/>
                  <a:sym typeface="Verdana"/>
                </a:rPr>
                <a:t>Metodologia</a:t>
              </a:r>
              <a:endParaRPr/>
            </a:p>
          </p:txBody>
        </p:sp>
        <p:sp>
          <p:nvSpPr>
            <p:cNvPr id="96" name="Google Shape;96;p1"/>
            <p:cNvSpPr txBox="1"/>
            <p:nvPr/>
          </p:nvSpPr>
          <p:spPr>
            <a:xfrm>
              <a:off x="1478650" y="16590108"/>
              <a:ext cx="8640000" cy="1001364"/>
            </a:xfrm>
            <a:prstGeom prst="rect">
              <a:avLst/>
            </a:prstGeom>
            <a:solidFill>
              <a:schemeClr val="accent1"/>
            </a:solidFill>
            <a:ln>
              <a:noFill/>
            </a:ln>
          </p:spPr>
          <p:txBody>
            <a:bodyPr anchorCtr="0" anchor="t" bIns="252000" lIns="73650" spcFirstLastPara="1" rIns="73650" wrap="square" tIns="252000">
              <a:spAutoFit/>
            </a:bodyPr>
            <a:lstStyle/>
            <a:p>
              <a:pPr indent="0" lvl="0" marL="0" marR="0" rtl="0" algn="ctr">
                <a:spcBef>
                  <a:spcPts val="0"/>
                </a:spcBef>
                <a:spcAft>
                  <a:spcPts val="0"/>
                </a:spcAft>
                <a:buNone/>
              </a:pPr>
              <a:r>
                <a:rPr b="0" i="0" lang="pt-BR" sz="3200" u="none" cap="none" strike="noStrike">
                  <a:solidFill>
                    <a:schemeClr val="lt1"/>
                  </a:solidFill>
                  <a:latin typeface="Verdana"/>
                  <a:ea typeface="Verdana"/>
                  <a:cs typeface="Verdana"/>
                  <a:sym typeface="Verdana"/>
                </a:rPr>
                <a:t>Objetivo</a:t>
              </a:r>
              <a:endParaRPr/>
            </a:p>
          </p:txBody>
        </p:sp>
      </p:grpSp>
      <p:sp>
        <p:nvSpPr>
          <p:cNvPr id="97" name="Google Shape;97;p1"/>
          <p:cNvSpPr txBox="1"/>
          <p:nvPr/>
        </p:nvSpPr>
        <p:spPr>
          <a:xfrm>
            <a:off x="1503296" y="10502933"/>
            <a:ext cx="8640000" cy="1001364"/>
          </a:xfrm>
          <a:prstGeom prst="rect">
            <a:avLst/>
          </a:prstGeom>
          <a:solidFill>
            <a:schemeClr val="accent1"/>
          </a:solidFill>
          <a:ln>
            <a:noFill/>
          </a:ln>
        </p:spPr>
        <p:txBody>
          <a:bodyPr anchorCtr="0" anchor="t" bIns="252000" lIns="73650" spcFirstLastPara="1" rIns="73650" wrap="square" tIns="252000">
            <a:spAutoFit/>
          </a:bodyPr>
          <a:lstStyle/>
          <a:p>
            <a:pPr indent="0" lvl="0" marL="0" marR="0" rtl="0" algn="ctr">
              <a:spcBef>
                <a:spcPts val="0"/>
              </a:spcBef>
              <a:spcAft>
                <a:spcPts val="0"/>
              </a:spcAft>
              <a:buNone/>
            </a:pPr>
            <a:r>
              <a:rPr b="0" i="0" lang="pt-BR" sz="3200" u="none" cap="none" strike="noStrike">
                <a:solidFill>
                  <a:schemeClr val="lt1"/>
                </a:solidFill>
                <a:latin typeface="Verdana"/>
                <a:ea typeface="Verdana"/>
                <a:cs typeface="Verdana"/>
                <a:sym typeface="Verdana"/>
              </a:rPr>
              <a:t>Introdução</a:t>
            </a:r>
            <a:endParaRPr/>
          </a:p>
        </p:txBody>
      </p:sp>
      <p:grpSp>
        <p:nvGrpSpPr>
          <p:cNvPr id="98" name="Google Shape;98;p1"/>
          <p:cNvGrpSpPr/>
          <p:nvPr/>
        </p:nvGrpSpPr>
        <p:grpSpPr>
          <a:xfrm>
            <a:off x="11482764" y="10370304"/>
            <a:ext cx="8641526" cy="26079977"/>
            <a:chOff x="11482764" y="10370304"/>
            <a:chExt cx="8641526" cy="26079977"/>
          </a:xfrm>
        </p:grpSpPr>
        <p:sp>
          <p:nvSpPr>
            <p:cNvPr id="99" name="Google Shape;99;p1"/>
            <p:cNvSpPr txBox="1"/>
            <p:nvPr/>
          </p:nvSpPr>
          <p:spPr>
            <a:xfrm>
              <a:off x="11482764" y="11504297"/>
              <a:ext cx="8640763" cy="4185551"/>
            </a:xfrm>
            <a:prstGeom prst="rect">
              <a:avLst/>
            </a:prstGeom>
            <a:noFill/>
            <a:ln>
              <a:noFill/>
            </a:ln>
          </p:spPr>
          <p:txBody>
            <a:bodyPr anchorCtr="0" anchor="t" bIns="40900" lIns="81825" spcFirstLastPara="1" rIns="81825" wrap="square" tIns="40900">
              <a:spAutoFit/>
            </a:bodyPr>
            <a:lstStyle/>
            <a:p>
              <a:pPr indent="0" lvl="0" marL="0" marR="0" rtl="0" algn="just">
                <a:lnSpc>
                  <a:spcPct val="120000"/>
                </a:lnSpc>
                <a:spcBef>
                  <a:spcPts val="0"/>
                </a:spcBef>
                <a:spcAft>
                  <a:spcPts val="0"/>
                </a:spcAft>
                <a:buNone/>
              </a:pPr>
              <a:r>
                <a:rPr b="0" i="0" lang="pt-BR" sz="2800" u="none" cap="none" strike="noStrike">
                  <a:solidFill>
                    <a:schemeClr val="dk1"/>
                  </a:solidFill>
                  <a:latin typeface="Arial"/>
                  <a:ea typeface="Arial"/>
                  <a:cs typeface="Arial"/>
                  <a:sym typeface="Arial"/>
                </a:rPr>
                <a:t>Lorem ipsum dolor sit amet, consectetur adipiscing elit. Vivamus id est non augue iaculis luctus quis dignissim erat. Maecenas convallis nisl tempus, varius ex quis, sodales mauris. Quisque dignissim at lacus ac tincidunt. Vestibulum vel posuere magna. Donec Quisque dignissim at lacus ac tincidunt. Vestibulum vel posuere magna. Donec Quisque dignissim at lacus ac tincidunt. Vestibulum vel posuere magna. Donec</a:t>
              </a:r>
              <a:endParaRPr b="0" i="0" sz="2800" u="none" cap="none" strike="noStrike">
                <a:solidFill>
                  <a:schemeClr val="dk1"/>
                </a:solidFill>
                <a:latin typeface="Trebuchet MS"/>
                <a:ea typeface="Trebuchet MS"/>
                <a:cs typeface="Trebuchet MS"/>
                <a:sym typeface="Trebuchet MS"/>
              </a:endParaRPr>
            </a:p>
          </p:txBody>
        </p:sp>
        <p:sp>
          <p:nvSpPr>
            <p:cNvPr id="100" name="Google Shape;100;p1"/>
            <p:cNvSpPr txBox="1"/>
            <p:nvPr/>
          </p:nvSpPr>
          <p:spPr>
            <a:xfrm>
              <a:off x="11483527" y="24413738"/>
              <a:ext cx="8640763" cy="4185551"/>
            </a:xfrm>
            <a:prstGeom prst="rect">
              <a:avLst/>
            </a:prstGeom>
            <a:noFill/>
            <a:ln>
              <a:noFill/>
            </a:ln>
          </p:spPr>
          <p:txBody>
            <a:bodyPr anchorCtr="0" anchor="t" bIns="40900" lIns="81825" spcFirstLastPara="1" rIns="81825" wrap="square" tIns="40900">
              <a:spAutoFit/>
            </a:bodyPr>
            <a:lstStyle/>
            <a:p>
              <a:pPr indent="0" lvl="0" marL="0" marR="0" rtl="0" algn="just">
                <a:lnSpc>
                  <a:spcPct val="120000"/>
                </a:lnSpc>
                <a:spcBef>
                  <a:spcPts val="0"/>
                </a:spcBef>
                <a:spcAft>
                  <a:spcPts val="0"/>
                </a:spcAft>
                <a:buNone/>
              </a:pPr>
              <a:r>
                <a:rPr b="0" i="0" lang="pt-BR" sz="2800" u="none" cap="none" strike="noStrike">
                  <a:solidFill>
                    <a:schemeClr val="dk1"/>
                  </a:solidFill>
                  <a:latin typeface="Arial"/>
                  <a:ea typeface="Arial"/>
                  <a:cs typeface="Arial"/>
                  <a:sym typeface="Arial"/>
                </a:rPr>
                <a:t>Lorem ipsum dolor sit amet, consectetur adipiscing elit. Vivamus id est non augue iaculis luctus quis dignissim erat. Maecenas convallis nisl tempus, varius ex quis, sodales mauris. Quisque dignissim at lacus ac tincidunt. Vestibulum vel posuere magna. Donec Quisque dignissim at lacus ac tincidunt. Vestibulum vel posuere magna. Donec Quisque dignissim at lacus ac tincidunt. Vestibulum vel posuere magna. Donec</a:t>
              </a:r>
              <a:endParaRPr b="0" i="0" sz="2800" u="none" cap="none" strike="noStrike">
                <a:solidFill>
                  <a:schemeClr val="dk1"/>
                </a:solidFill>
                <a:latin typeface="Trebuchet MS"/>
                <a:ea typeface="Trebuchet MS"/>
                <a:cs typeface="Trebuchet MS"/>
                <a:sym typeface="Trebuchet MS"/>
              </a:endParaRPr>
            </a:p>
          </p:txBody>
        </p:sp>
        <p:sp>
          <p:nvSpPr>
            <p:cNvPr id="101" name="Google Shape;101;p1"/>
            <p:cNvSpPr txBox="1"/>
            <p:nvPr/>
          </p:nvSpPr>
          <p:spPr>
            <a:xfrm>
              <a:off x="11483527" y="23151706"/>
              <a:ext cx="8640000" cy="1001364"/>
            </a:xfrm>
            <a:prstGeom prst="rect">
              <a:avLst/>
            </a:prstGeom>
            <a:solidFill>
              <a:schemeClr val="accent1"/>
            </a:solidFill>
            <a:ln>
              <a:noFill/>
            </a:ln>
          </p:spPr>
          <p:txBody>
            <a:bodyPr anchorCtr="0" anchor="t" bIns="252000" lIns="73650" spcFirstLastPara="1" rIns="73650" wrap="square" tIns="252000">
              <a:spAutoFit/>
            </a:bodyPr>
            <a:lstStyle/>
            <a:p>
              <a:pPr indent="0" lvl="0" marL="0" marR="0" rtl="0" algn="ctr">
                <a:spcBef>
                  <a:spcPts val="0"/>
                </a:spcBef>
                <a:spcAft>
                  <a:spcPts val="0"/>
                </a:spcAft>
                <a:buNone/>
              </a:pPr>
              <a:r>
                <a:rPr b="0" i="0" lang="pt-BR" sz="3200" u="none" cap="none" strike="noStrike">
                  <a:solidFill>
                    <a:schemeClr val="lt1"/>
                  </a:solidFill>
                  <a:latin typeface="Verdana"/>
                  <a:ea typeface="Verdana"/>
                  <a:cs typeface="Verdana"/>
                  <a:sym typeface="Verdana"/>
                </a:rPr>
                <a:t>Considerações finais</a:t>
              </a:r>
              <a:endParaRPr/>
            </a:p>
          </p:txBody>
        </p:sp>
        <p:sp>
          <p:nvSpPr>
            <p:cNvPr id="102" name="Google Shape;102;p1"/>
            <p:cNvSpPr txBox="1"/>
            <p:nvPr/>
          </p:nvSpPr>
          <p:spPr>
            <a:xfrm>
              <a:off x="11482764" y="10370304"/>
              <a:ext cx="8640000" cy="1001364"/>
            </a:xfrm>
            <a:prstGeom prst="rect">
              <a:avLst/>
            </a:prstGeom>
            <a:solidFill>
              <a:schemeClr val="accent1"/>
            </a:solidFill>
            <a:ln>
              <a:noFill/>
            </a:ln>
          </p:spPr>
          <p:txBody>
            <a:bodyPr anchorCtr="0" anchor="t" bIns="252000" lIns="73650" spcFirstLastPara="1" rIns="73650" wrap="square" tIns="252000">
              <a:spAutoFit/>
            </a:bodyPr>
            <a:lstStyle/>
            <a:p>
              <a:pPr indent="0" lvl="0" marL="0" marR="0" rtl="0" algn="ctr">
                <a:spcBef>
                  <a:spcPts val="0"/>
                </a:spcBef>
                <a:spcAft>
                  <a:spcPts val="0"/>
                </a:spcAft>
                <a:buNone/>
              </a:pPr>
              <a:r>
                <a:rPr b="0" i="0" lang="pt-BR" sz="3200" u="none" cap="none" strike="noStrike">
                  <a:solidFill>
                    <a:schemeClr val="lt1"/>
                  </a:solidFill>
                  <a:latin typeface="Verdana"/>
                  <a:ea typeface="Verdana"/>
                  <a:cs typeface="Verdana"/>
                  <a:sym typeface="Verdana"/>
                </a:rPr>
                <a:t>Resultados e Análies</a:t>
              </a:r>
              <a:endParaRPr b="0" i="0" sz="3200" u="none" cap="none" strike="noStrike">
                <a:solidFill>
                  <a:schemeClr val="lt1"/>
                </a:solidFill>
                <a:latin typeface="Verdana"/>
                <a:ea typeface="Verdana"/>
                <a:cs typeface="Verdana"/>
                <a:sym typeface="Verdana"/>
              </a:endParaRPr>
            </a:p>
          </p:txBody>
        </p:sp>
        <p:pic>
          <p:nvPicPr>
            <p:cNvPr id="103" name="Google Shape;103;p1"/>
            <p:cNvPicPr preferRelativeResize="0"/>
            <p:nvPr/>
          </p:nvPicPr>
          <p:blipFill rotWithShape="1">
            <a:blip r:embed="rId3">
              <a:alphaModFix/>
            </a:blip>
            <a:srcRect b="0" l="0" r="0" t="0"/>
            <a:stretch/>
          </p:blipFill>
          <p:spPr>
            <a:xfrm>
              <a:off x="11484290" y="16227014"/>
              <a:ext cx="8449600" cy="5317286"/>
            </a:xfrm>
            <a:prstGeom prst="rect">
              <a:avLst/>
            </a:prstGeom>
            <a:noFill/>
            <a:ln>
              <a:noFill/>
            </a:ln>
          </p:spPr>
        </p:pic>
        <p:sp>
          <p:nvSpPr>
            <p:cNvPr id="104" name="Google Shape;104;p1"/>
            <p:cNvSpPr txBox="1"/>
            <p:nvPr/>
          </p:nvSpPr>
          <p:spPr>
            <a:xfrm>
              <a:off x="11484290" y="29035224"/>
              <a:ext cx="8640000" cy="1001364"/>
            </a:xfrm>
            <a:prstGeom prst="rect">
              <a:avLst/>
            </a:prstGeom>
            <a:solidFill>
              <a:schemeClr val="accent1"/>
            </a:solidFill>
            <a:ln>
              <a:noFill/>
            </a:ln>
          </p:spPr>
          <p:txBody>
            <a:bodyPr anchorCtr="0" anchor="t" bIns="252000" lIns="73650" spcFirstLastPara="1" rIns="73650" wrap="square" tIns="252000">
              <a:spAutoFit/>
            </a:bodyPr>
            <a:lstStyle/>
            <a:p>
              <a:pPr indent="0" lvl="0" marL="0" marR="0" rtl="0" algn="ctr">
                <a:spcBef>
                  <a:spcPts val="0"/>
                </a:spcBef>
                <a:spcAft>
                  <a:spcPts val="0"/>
                </a:spcAft>
                <a:buNone/>
              </a:pPr>
              <a:r>
                <a:rPr b="0" i="0" lang="pt-BR" sz="3200" u="none" cap="none" strike="noStrike">
                  <a:solidFill>
                    <a:schemeClr val="lt1"/>
                  </a:solidFill>
                  <a:latin typeface="Verdana"/>
                  <a:ea typeface="Verdana"/>
                  <a:cs typeface="Verdana"/>
                  <a:sym typeface="Verdana"/>
                </a:rPr>
                <a:t>Referência Biografica</a:t>
              </a:r>
              <a:endParaRPr b="0" i="0" sz="3200" u="none" cap="none" strike="noStrike">
                <a:solidFill>
                  <a:schemeClr val="lt1"/>
                </a:solidFill>
                <a:latin typeface="Verdana"/>
                <a:ea typeface="Verdana"/>
                <a:cs typeface="Verdana"/>
                <a:sym typeface="Verdana"/>
              </a:endParaRPr>
            </a:p>
          </p:txBody>
        </p:sp>
        <p:sp>
          <p:nvSpPr>
            <p:cNvPr id="105" name="Google Shape;105;p1"/>
            <p:cNvSpPr txBox="1"/>
            <p:nvPr/>
          </p:nvSpPr>
          <p:spPr>
            <a:xfrm>
              <a:off x="11484290" y="30378829"/>
              <a:ext cx="8640000" cy="6071452"/>
            </a:xfrm>
            <a:prstGeom prst="rect">
              <a:avLst/>
            </a:prstGeom>
            <a:noFill/>
            <a:ln>
              <a:noFill/>
            </a:ln>
          </p:spPr>
          <p:txBody>
            <a:bodyPr anchorCtr="0" anchor="t" bIns="40900" lIns="81825" spcFirstLastPara="1" rIns="81825" wrap="square" tIns="40900">
              <a:spAutoFit/>
            </a:bodyPr>
            <a:lstStyle/>
            <a:p>
              <a:pPr indent="0" lvl="0" marL="0" marR="0" rtl="0" algn="just">
                <a:lnSpc>
                  <a:spcPct val="120000"/>
                </a:lnSpc>
                <a:spcBef>
                  <a:spcPts val="0"/>
                </a:spcBef>
                <a:spcAft>
                  <a:spcPts val="0"/>
                </a:spcAft>
                <a:buNone/>
              </a:pPr>
              <a:r>
                <a:rPr b="1" i="0" lang="pt-BR" sz="2500" u="none" cap="none" strike="noStrike">
                  <a:solidFill>
                    <a:schemeClr val="dk1"/>
                  </a:solidFill>
                  <a:latin typeface="Trebuchet MS"/>
                  <a:ea typeface="Trebuchet MS"/>
                  <a:cs typeface="Trebuchet MS"/>
                  <a:sym typeface="Trebuchet MS"/>
                </a:rPr>
                <a:t>MISLEVY, D. J., BOCK, R. D. </a:t>
              </a:r>
              <a:r>
                <a:rPr b="1" i="1" lang="pt-BR" sz="2500" u="none" cap="none" strike="noStrike">
                  <a:solidFill>
                    <a:schemeClr val="dk1"/>
                  </a:solidFill>
                  <a:latin typeface="Trebuchet MS"/>
                  <a:ea typeface="Trebuchet MS"/>
                  <a:cs typeface="Trebuchet MS"/>
                  <a:sym typeface="Trebuchet MS"/>
                </a:rPr>
                <a:t>BILOG: </a:t>
              </a:r>
              <a:r>
                <a:rPr b="0" i="1" lang="pt-BR" sz="2500" u="none" cap="none" strike="noStrike">
                  <a:solidFill>
                    <a:schemeClr val="dk1"/>
                  </a:solidFill>
                  <a:latin typeface="Trebuchet MS"/>
                  <a:ea typeface="Trebuchet MS"/>
                  <a:cs typeface="Trebuchet MS"/>
                  <a:sym typeface="Trebuchet MS"/>
                </a:rPr>
                <a:t>Item analysis and test scoring with binary logistic models</a:t>
              </a:r>
              <a:r>
                <a:rPr b="0" i="0" lang="pt-BR" sz="2500" u="none" cap="none" strike="noStrike">
                  <a:solidFill>
                    <a:schemeClr val="dk1"/>
                  </a:solidFill>
                  <a:latin typeface="Trebuchet MS"/>
                  <a:ea typeface="Trebuchet MS"/>
                  <a:cs typeface="Trebuchet MS"/>
                  <a:sym typeface="Trebuchet MS"/>
                </a:rPr>
                <a:t> [Computer program]. Chicago: Scientific Software, 1990.</a:t>
              </a:r>
              <a:endParaRPr/>
            </a:p>
            <a:p>
              <a:pPr indent="0" lvl="0" marL="0" marR="0" rtl="0" algn="just">
                <a:lnSpc>
                  <a:spcPct val="110000"/>
                </a:lnSpc>
                <a:spcBef>
                  <a:spcPts val="1250"/>
                </a:spcBef>
                <a:spcAft>
                  <a:spcPts val="0"/>
                </a:spcAft>
                <a:buNone/>
              </a:pPr>
              <a:r>
                <a:rPr b="1" i="0" lang="pt-BR" sz="2500" u="none" cap="none" strike="noStrike">
                  <a:solidFill>
                    <a:schemeClr val="dk1"/>
                  </a:solidFill>
                  <a:latin typeface="Trebuchet MS"/>
                  <a:ea typeface="Trebuchet MS"/>
                  <a:cs typeface="Trebuchet MS"/>
                  <a:sym typeface="Trebuchet MS"/>
                </a:rPr>
                <a:t>EMBRETSON, S.; REISE, S. P.</a:t>
              </a:r>
              <a:r>
                <a:rPr b="0" i="0" lang="pt-BR" sz="2500" u="none" cap="none" strike="noStrike">
                  <a:solidFill>
                    <a:schemeClr val="dk1"/>
                  </a:solidFill>
                  <a:latin typeface="Trebuchet MS"/>
                  <a:ea typeface="Trebuchet MS"/>
                  <a:cs typeface="Trebuchet MS"/>
                  <a:sym typeface="Trebuchet MS"/>
                </a:rPr>
                <a:t> </a:t>
              </a:r>
              <a:r>
                <a:rPr b="0" i="1" lang="pt-BR" sz="2500" u="none" cap="none" strike="noStrike">
                  <a:solidFill>
                    <a:schemeClr val="dk1"/>
                  </a:solidFill>
                  <a:latin typeface="Trebuchet MS"/>
                  <a:ea typeface="Trebuchet MS"/>
                  <a:cs typeface="Trebuchet MS"/>
                  <a:sym typeface="Trebuchet MS"/>
                </a:rPr>
                <a:t>Item Response Theory for Psychologists</a:t>
              </a:r>
              <a:r>
                <a:rPr b="0" i="0" lang="pt-BR" sz="2500" u="none" cap="none" strike="noStrike">
                  <a:solidFill>
                    <a:schemeClr val="dk1"/>
                  </a:solidFill>
                  <a:latin typeface="Trebuchet MS"/>
                  <a:ea typeface="Trebuchet MS"/>
                  <a:cs typeface="Trebuchet MS"/>
                  <a:sym typeface="Trebuchet MS"/>
                </a:rPr>
                <a:t>. New Jersey: Lawrence Erlbaum Associates, Inc. Publishers, 2000.</a:t>
              </a:r>
              <a:endParaRPr/>
            </a:p>
            <a:p>
              <a:pPr indent="0" lvl="0" marL="0" marR="0" rtl="0" algn="just">
                <a:lnSpc>
                  <a:spcPct val="120000"/>
                </a:lnSpc>
                <a:spcBef>
                  <a:spcPts val="1250"/>
                </a:spcBef>
                <a:spcAft>
                  <a:spcPts val="0"/>
                </a:spcAft>
                <a:buNone/>
              </a:pPr>
              <a:r>
                <a:rPr b="1" i="0" lang="pt-BR" sz="2500" u="none" cap="none" strike="noStrike">
                  <a:solidFill>
                    <a:schemeClr val="dk1"/>
                  </a:solidFill>
                  <a:latin typeface="Trebuchet MS"/>
                  <a:ea typeface="Trebuchet MS"/>
                  <a:cs typeface="Trebuchet MS"/>
                  <a:sym typeface="Trebuchet MS"/>
                </a:rPr>
                <a:t>PASQUALI, L.</a:t>
              </a:r>
              <a:r>
                <a:rPr b="0" i="0" lang="pt-BR" sz="2500" u="none" cap="none" strike="noStrike">
                  <a:solidFill>
                    <a:schemeClr val="dk1"/>
                  </a:solidFill>
                  <a:latin typeface="Trebuchet MS"/>
                  <a:ea typeface="Trebuchet MS"/>
                  <a:cs typeface="Trebuchet MS"/>
                  <a:sym typeface="Trebuchet MS"/>
                </a:rPr>
                <a:t> </a:t>
              </a:r>
              <a:r>
                <a:rPr b="0" i="1" lang="pt-BR" sz="2500" u="none" cap="none" strike="noStrike">
                  <a:solidFill>
                    <a:schemeClr val="dk1"/>
                  </a:solidFill>
                  <a:latin typeface="Trebuchet MS"/>
                  <a:ea typeface="Trebuchet MS"/>
                  <a:cs typeface="Trebuchet MS"/>
                  <a:sym typeface="Trebuchet MS"/>
                </a:rPr>
                <a:t>Psicometria: teoria dos testes na psicologia e na educacao</a:t>
              </a:r>
              <a:r>
                <a:rPr b="0" i="0" lang="pt-BR" sz="2500" u="none" cap="none" strike="noStrike">
                  <a:solidFill>
                    <a:schemeClr val="dk1"/>
                  </a:solidFill>
                  <a:latin typeface="Trebuchet MS"/>
                  <a:ea typeface="Trebuchet MS"/>
                  <a:cs typeface="Trebuchet MS"/>
                  <a:sym typeface="Trebuchet MS"/>
                </a:rPr>
                <a:t>. Petropolis, RJ: Vozes, 2003.</a:t>
              </a:r>
              <a:endParaRPr/>
            </a:p>
            <a:p>
              <a:pPr indent="0" lvl="0" marL="0" marR="0" rtl="0" algn="just">
                <a:lnSpc>
                  <a:spcPct val="120000"/>
                </a:lnSpc>
                <a:spcBef>
                  <a:spcPts val="1250"/>
                </a:spcBef>
                <a:spcAft>
                  <a:spcPts val="0"/>
                </a:spcAft>
                <a:buNone/>
              </a:pPr>
              <a:r>
                <a:rPr b="1" i="0" lang="pt-BR" sz="2500" u="none" cap="none" strike="noStrike">
                  <a:solidFill>
                    <a:schemeClr val="dk1"/>
                  </a:solidFill>
                  <a:latin typeface="Trebuchet MS"/>
                  <a:ea typeface="Trebuchet MS"/>
                  <a:cs typeface="Trebuchet MS"/>
                  <a:sym typeface="Trebuchet MS"/>
                </a:rPr>
                <a:t>REISE, S.P. AINSWORTH, A.T. HAVILAND, M.G</a:t>
              </a:r>
              <a:r>
                <a:rPr b="0" i="0" lang="pt-BR" sz="2500" u="none" cap="none" strike="noStrike">
                  <a:solidFill>
                    <a:schemeClr val="dk1"/>
                  </a:solidFill>
                  <a:latin typeface="Trebuchet MS"/>
                  <a:ea typeface="Trebuchet MS"/>
                  <a:cs typeface="Trebuchet MS"/>
                  <a:sym typeface="Trebuchet MS"/>
                </a:rPr>
                <a:t>. </a:t>
              </a:r>
              <a:r>
                <a:rPr b="0" i="1" lang="pt-BR" sz="2500" u="none" cap="none" strike="noStrike">
                  <a:solidFill>
                    <a:schemeClr val="dk1"/>
                  </a:solidFill>
                  <a:latin typeface="Trebuchet MS"/>
                  <a:ea typeface="Trebuchet MS"/>
                  <a:cs typeface="Trebuchet MS"/>
                  <a:sym typeface="Trebuchet MS"/>
                </a:rPr>
                <a:t>Item Response Theory Fundamentals, Applications, and Promise in Psychological Research</a:t>
              </a:r>
              <a:r>
                <a:rPr b="0" i="0" lang="pt-BR" sz="2500" u="none" cap="none" strike="noStrike">
                  <a:solidFill>
                    <a:schemeClr val="dk1"/>
                  </a:solidFill>
                  <a:latin typeface="Trebuchet MS"/>
                  <a:ea typeface="Trebuchet MS"/>
                  <a:cs typeface="Trebuchet MS"/>
                  <a:sym typeface="Trebuchet MS"/>
                </a:rPr>
                <a:t>, Current Directions in Psychological Science, Vol. 14 n. 2, p 95 – 101, 2005.</a:t>
              </a:r>
              <a:endParaRPr/>
            </a:p>
          </p:txBody>
        </p:sp>
      </p:grpSp>
      <p:pic>
        <p:nvPicPr>
          <p:cNvPr id="106" name="Google Shape;106;p1"/>
          <p:cNvPicPr preferRelativeResize="0"/>
          <p:nvPr/>
        </p:nvPicPr>
        <p:blipFill rotWithShape="1">
          <a:blip r:embed="rId4">
            <a:alphaModFix/>
          </a:blip>
          <a:srcRect b="0" l="0" r="0" t="0"/>
          <a:stretch/>
        </p:blipFill>
        <p:spPr>
          <a:xfrm>
            <a:off x="3401274" y="36947066"/>
            <a:ext cx="15251632" cy="143674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o Office">
  <a:themeElements>
    <a:clrScheme name="Tema do 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2024-11-13T23:43:00Z</dcterms:created>
  <dc:creator>CINTIA MACHADO DE OLIVEIRA</dc:creator>
</cp:coreProperties>
</file>