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</p:sldIdLst>
  <p:sldSz cy="6858000" cx="12192000"/>
  <p:notesSz cx="6858000" cy="9144000"/>
  <p:embeddedFontLst>
    <p:embeddedFont>
      <p:font typeface="Play"/>
      <p:regular r:id="rId8"/>
      <p:bold r:id="rId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0" roundtripDataSignature="AMtx7mhDEoxVQR1f1UC45HaiGBY+0w7Jr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0" Type="http://customschemas.google.com/relationships/presentationmetadata" Target="metadata"/><Relationship Id="rId9" Type="http://schemas.openxmlformats.org/officeDocument/2006/relationships/font" Target="fonts/Play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font" Target="fonts/Play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>
  <p:cSld name="Slide de Título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1392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" name="Google Shape;64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" name="Google Shape;70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>
  <p:cSld name="Título e Conteúdo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6"/>
          <p:cNvPicPr preferRelativeResize="0"/>
          <p:nvPr/>
        </p:nvPicPr>
        <p:blipFill rotWithShape="1">
          <a:blip r:embed="rId2">
            <a:alphaModFix/>
          </a:blip>
          <a:srcRect b="10342" l="674" r="1" t="8636"/>
          <a:stretch/>
        </p:blipFill>
        <p:spPr>
          <a:xfrm>
            <a:off x="78058" y="1"/>
            <a:ext cx="12113942" cy="1115122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6"/>
          <p:cNvSpPr txBox="1"/>
          <p:nvPr/>
        </p:nvSpPr>
        <p:spPr>
          <a:xfrm>
            <a:off x="1014761" y="561827"/>
            <a:ext cx="1393902" cy="43088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pt-BR" sz="2200" u="none" cap="none" strike="noStrike">
                <a:solidFill>
                  <a:srgbClr val="00863D"/>
                </a:solidFill>
                <a:latin typeface="Arial Rounded"/>
                <a:ea typeface="Arial Rounded"/>
                <a:cs typeface="Arial Rounded"/>
                <a:sym typeface="Arial Rounded"/>
              </a:rPr>
              <a:t>202</a:t>
            </a:r>
            <a:r>
              <a:rPr b="1" i="1" lang="pt-BR" sz="2200">
                <a:solidFill>
                  <a:srgbClr val="00863D"/>
                </a:solidFill>
                <a:latin typeface="Arial Rounded"/>
                <a:ea typeface="Arial Rounded"/>
                <a:cs typeface="Arial Rounded"/>
                <a:sym typeface="Arial Rounded"/>
              </a:rPr>
              <a:t>6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19" name="Google Shape;19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" name="Google Shape;26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2" name="Google Shape;32;p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4" name="Google Shape;34;p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2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0" name="Google Shape;50;p12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1" name="Google Shape;51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3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57" name="Google Shape;57;p13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"/>
          <p:cNvSpPr txBox="1"/>
          <p:nvPr/>
        </p:nvSpPr>
        <p:spPr>
          <a:xfrm>
            <a:off x="3459480" y="2406625"/>
            <a:ext cx="542544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Título do </a:t>
            </a:r>
            <a:r>
              <a:rPr b="0" i="0" lang="pt-BR" sz="32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Trabalho</a:t>
            </a:r>
            <a:endParaRPr b="0" i="0" sz="3200" u="none" cap="none" strike="noStrike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78" name="Google Shape;78;p1"/>
          <p:cNvSpPr txBox="1"/>
          <p:nvPr/>
        </p:nvSpPr>
        <p:spPr>
          <a:xfrm>
            <a:off x="3592830" y="3443721"/>
            <a:ext cx="51435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Área do trabalho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"/>
          <p:cNvSpPr txBox="1"/>
          <p:nvPr/>
        </p:nvSpPr>
        <p:spPr>
          <a:xfrm>
            <a:off x="2349018" y="3997812"/>
            <a:ext cx="769620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Autor 1 (e-mail), autor 2 (e-mail), autor 2 (e-mail), autor 3 (e-mail), autor 4 (e-mail)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"/>
          <p:cNvSpPr txBox="1"/>
          <p:nvPr/>
        </p:nvSpPr>
        <p:spPr>
          <a:xfrm>
            <a:off x="3764280" y="4378730"/>
            <a:ext cx="48006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INSTITU</a:t>
            </a:r>
            <a:r>
              <a:rPr lang="pt-BR" sz="1800">
                <a:solidFill>
                  <a:schemeClr val="dk1"/>
                </a:solidFill>
              </a:rPr>
              <a:t>I</a:t>
            </a:r>
            <a:r>
              <a:rPr b="0" i="0" lang="pt-B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ÇÃO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"/>
          <p:cNvSpPr txBox="1"/>
          <p:nvPr>
            <p:ph idx="4294967295" type="body"/>
          </p:nvPr>
        </p:nvSpPr>
        <p:spPr>
          <a:xfrm>
            <a:off x="838200" y="155130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3"/>
          <p:cNvSpPr txBox="1"/>
          <p:nvPr>
            <p:ph idx="4294967295" type="body"/>
          </p:nvPr>
        </p:nvSpPr>
        <p:spPr>
          <a:xfrm>
            <a:off x="838200" y="153606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2025-07-23T00:29:17Z</dcterms:created>
  <dc:creator>GISELE MARIA RIBEIRO VIEIRA</dc:creator>
</cp:coreProperties>
</file>